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13"/>
  </p:notesMasterIdLst>
  <p:handoutMasterIdLst>
    <p:handoutMasterId r:id="rId14"/>
  </p:handoutMasterIdLst>
  <p:sldIdLst>
    <p:sldId id="266" r:id="rId3"/>
    <p:sldId id="350" r:id="rId4"/>
    <p:sldId id="765" r:id="rId5"/>
    <p:sldId id="766" r:id="rId6"/>
    <p:sldId id="767" r:id="rId7"/>
    <p:sldId id="768" r:id="rId8"/>
    <p:sldId id="769" r:id="rId9"/>
    <p:sldId id="771" r:id="rId10"/>
    <p:sldId id="770" r:id="rId11"/>
    <p:sldId id="275" r:id="rId1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Hind Light" charset="0"/>
        <a:ea typeface="ＭＳ Ｐゴシック" charset="-128"/>
        <a:cs typeface="+mn-cs"/>
      </a:defRPr>
    </a:lvl1pPr>
    <a:lvl2pPr marL="457200" algn="l" rtl="0" fontAlgn="base">
      <a:spcBef>
        <a:spcPct val="0"/>
      </a:spcBef>
      <a:spcAft>
        <a:spcPct val="0"/>
      </a:spcAft>
      <a:defRPr kern="1200">
        <a:solidFill>
          <a:schemeClr val="tx1"/>
        </a:solidFill>
        <a:latin typeface="Hind Light" charset="0"/>
        <a:ea typeface="ＭＳ Ｐゴシック" charset="-128"/>
        <a:cs typeface="+mn-cs"/>
      </a:defRPr>
    </a:lvl2pPr>
    <a:lvl3pPr marL="914400" algn="l" rtl="0" fontAlgn="base">
      <a:spcBef>
        <a:spcPct val="0"/>
      </a:spcBef>
      <a:spcAft>
        <a:spcPct val="0"/>
      </a:spcAft>
      <a:defRPr kern="1200">
        <a:solidFill>
          <a:schemeClr val="tx1"/>
        </a:solidFill>
        <a:latin typeface="Hind Light" charset="0"/>
        <a:ea typeface="ＭＳ Ｐゴシック" charset="-128"/>
        <a:cs typeface="+mn-cs"/>
      </a:defRPr>
    </a:lvl3pPr>
    <a:lvl4pPr marL="1371600" algn="l" rtl="0" fontAlgn="base">
      <a:spcBef>
        <a:spcPct val="0"/>
      </a:spcBef>
      <a:spcAft>
        <a:spcPct val="0"/>
      </a:spcAft>
      <a:defRPr kern="1200">
        <a:solidFill>
          <a:schemeClr val="tx1"/>
        </a:solidFill>
        <a:latin typeface="Hind Light" charset="0"/>
        <a:ea typeface="ＭＳ Ｐゴシック" charset="-128"/>
        <a:cs typeface="+mn-cs"/>
      </a:defRPr>
    </a:lvl4pPr>
    <a:lvl5pPr marL="1828800" algn="l" rtl="0" fontAlgn="base">
      <a:spcBef>
        <a:spcPct val="0"/>
      </a:spcBef>
      <a:spcAft>
        <a:spcPct val="0"/>
      </a:spcAft>
      <a:defRPr kern="1200">
        <a:solidFill>
          <a:schemeClr val="tx1"/>
        </a:solidFill>
        <a:latin typeface="Hind Light" charset="0"/>
        <a:ea typeface="ＭＳ Ｐゴシック" charset="-128"/>
        <a:cs typeface="+mn-cs"/>
      </a:defRPr>
    </a:lvl5pPr>
    <a:lvl6pPr marL="2286000" algn="l" defTabSz="914400" rtl="0" eaLnBrk="1" latinLnBrk="0" hangingPunct="1">
      <a:defRPr kern="1200">
        <a:solidFill>
          <a:schemeClr val="tx1"/>
        </a:solidFill>
        <a:latin typeface="Hind Light" charset="0"/>
        <a:ea typeface="ＭＳ Ｐゴシック" charset="-128"/>
        <a:cs typeface="+mn-cs"/>
      </a:defRPr>
    </a:lvl6pPr>
    <a:lvl7pPr marL="2743200" algn="l" defTabSz="914400" rtl="0" eaLnBrk="1" latinLnBrk="0" hangingPunct="1">
      <a:defRPr kern="1200">
        <a:solidFill>
          <a:schemeClr val="tx1"/>
        </a:solidFill>
        <a:latin typeface="Hind Light" charset="0"/>
        <a:ea typeface="ＭＳ Ｐゴシック" charset="-128"/>
        <a:cs typeface="+mn-cs"/>
      </a:defRPr>
    </a:lvl7pPr>
    <a:lvl8pPr marL="3200400" algn="l" defTabSz="914400" rtl="0" eaLnBrk="1" latinLnBrk="0" hangingPunct="1">
      <a:defRPr kern="1200">
        <a:solidFill>
          <a:schemeClr val="tx1"/>
        </a:solidFill>
        <a:latin typeface="Hind Light" charset="0"/>
        <a:ea typeface="ＭＳ Ｐゴシック" charset="-128"/>
        <a:cs typeface="+mn-cs"/>
      </a:defRPr>
    </a:lvl8pPr>
    <a:lvl9pPr marL="3657600" algn="l" defTabSz="914400" rtl="0" eaLnBrk="1" latinLnBrk="0" hangingPunct="1">
      <a:defRPr kern="1200">
        <a:solidFill>
          <a:schemeClr val="tx1"/>
        </a:solidFill>
        <a:latin typeface="Hind Light"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3E50"/>
    <a:srgbClr val="EEF2E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71" autoAdjust="0"/>
    <p:restoredTop sz="73129"/>
  </p:normalViewPr>
  <p:slideViewPr>
    <p:cSldViewPr snapToGrid="0" snapToObjects="1">
      <p:cViewPr varScale="1">
        <p:scale>
          <a:sx n="92" d="100"/>
          <a:sy n="92" d="100"/>
        </p:scale>
        <p:origin x="1280" y="168"/>
      </p:cViewPr>
      <p:guideLst>
        <p:guide orient="horz" pos="2160"/>
        <p:guide pos="3840"/>
      </p:guideLst>
    </p:cSldViewPr>
  </p:slideViewPr>
  <p:notesTextViewPr>
    <p:cViewPr>
      <p:scale>
        <a:sx n="1" d="1"/>
        <a:sy n="1" d="1"/>
      </p:scale>
      <p:origin x="0" y="0"/>
    </p:cViewPr>
  </p:notesTextViewPr>
  <p:sorterViewPr>
    <p:cViewPr>
      <p:scale>
        <a:sx n="88" d="100"/>
        <a:sy n="88" d="100"/>
      </p:scale>
      <p:origin x="0" y="0"/>
    </p:cViewPr>
  </p:sorterViewPr>
  <p:notesViewPr>
    <p:cSldViewPr snapToGrid="0" snapToObjects="1">
      <p:cViewPr varScale="1">
        <p:scale>
          <a:sx n="160" d="100"/>
          <a:sy n="160" d="100"/>
        </p:scale>
        <p:origin x="47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98BAE-C84A-694A-898B-5CF88760D6F5}" type="datetimeFigureOut">
              <a:rPr lang="en-US" smtClean="0"/>
              <a:t>11/9/22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2F491E-6BDF-894F-89D9-4BED6DF379E7}" type="slidenum">
              <a:rPr lang="en-US" smtClean="0"/>
              <a:t>‹#›</a:t>
            </a:fld>
            <a:endParaRPr lang="en-US" dirty="0"/>
          </a:p>
        </p:txBody>
      </p:sp>
    </p:spTree>
    <p:extLst>
      <p:ext uri="{BB962C8B-B14F-4D97-AF65-F5344CB8AC3E}">
        <p14:creationId xmlns:p14="http://schemas.microsoft.com/office/powerpoint/2010/main" val="1637002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74FA06C-4A8C-0E48-B922-007B77153C27}" type="datetimeFigureOut">
              <a:rPr lang="en-GB" altLang="en-US"/>
              <a:pPr/>
              <a:t>09/11/2022</a:t>
            </a:fld>
            <a:endParaRPr lang="en-GB" alt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620D7F3-EDE1-C147-A04A-D4416A638280}" type="slidenum">
              <a:rPr lang="en-GB" altLang="en-US"/>
              <a:pPr/>
              <a:t>‹#›</a:t>
            </a:fld>
            <a:endParaRPr lang="en-GB" altLang="en-US" dirty="0"/>
          </a:p>
        </p:txBody>
      </p:sp>
    </p:spTree>
    <p:extLst>
      <p:ext uri="{BB962C8B-B14F-4D97-AF65-F5344CB8AC3E}">
        <p14:creationId xmlns:p14="http://schemas.microsoft.com/office/powerpoint/2010/main" val="192066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128"/>
        <a:cs typeface="+mn-cs"/>
      </a:defRPr>
    </a:lvl1pPr>
    <a:lvl2pPr marL="457200" algn="l" rtl="0" fontAlgn="base">
      <a:spcBef>
        <a:spcPct val="30000"/>
      </a:spcBef>
      <a:spcAft>
        <a:spcPct val="0"/>
      </a:spcAft>
      <a:defRPr sz="1200" kern="1200">
        <a:solidFill>
          <a:schemeClr val="tx1"/>
        </a:solidFill>
        <a:latin typeface="+mn-lt"/>
        <a:ea typeface="ＭＳ Ｐゴシック" charset="-128"/>
        <a:cs typeface="+mn-cs"/>
      </a:defRPr>
    </a:lvl2pPr>
    <a:lvl3pPr marL="914400" algn="l" rtl="0" fontAlgn="base">
      <a:spcBef>
        <a:spcPct val="30000"/>
      </a:spcBef>
      <a:spcAft>
        <a:spcPct val="0"/>
      </a:spcAft>
      <a:defRPr sz="1200" kern="1200">
        <a:solidFill>
          <a:schemeClr val="tx1"/>
        </a:solidFill>
        <a:latin typeface="+mn-lt"/>
        <a:ea typeface="ＭＳ Ｐゴシック" charset="-128"/>
        <a:cs typeface="+mn-cs"/>
      </a:defRPr>
    </a:lvl3pPr>
    <a:lvl4pPr marL="1371600" algn="l" rtl="0" fontAlgn="base">
      <a:spcBef>
        <a:spcPct val="30000"/>
      </a:spcBef>
      <a:spcAft>
        <a:spcPct val="0"/>
      </a:spcAft>
      <a:defRPr sz="1200" kern="1200">
        <a:solidFill>
          <a:schemeClr val="tx1"/>
        </a:solidFill>
        <a:latin typeface="+mn-lt"/>
        <a:ea typeface="ＭＳ Ｐゴシック" charset="-128"/>
        <a:cs typeface="+mn-cs"/>
      </a:defRPr>
    </a:lvl4pPr>
    <a:lvl5pPr marL="1828800" algn="l"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en-US"/>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FB4F9BF6-D3B1-944E-933E-B1B31B3498E1}" type="slidenum">
              <a:rPr lang="en-GB" altLang="en-US">
                <a:latin typeface="Calibri" charset="0"/>
              </a:rPr>
              <a:pPr/>
              <a:t>2</a:t>
            </a:fld>
            <a:endParaRPr lang="en-GB" altLang="en-US">
              <a:latin typeface="Calibri" charset="0"/>
            </a:endParaRPr>
          </a:p>
        </p:txBody>
      </p:sp>
    </p:spTree>
    <p:extLst>
      <p:ext uri="{BB962C8B-B14F-4D97-AF65-F5344CB8AC3E}">
        <p14:creationId xmlns:p14="http://schemas.microsoft.com/office/powerpoint/2010/main" val="786665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en-US"/>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FB4F9BF6-D3B1-944E-933E-B1B31B3498E1}" type="slidenum">
              <a:rPr lang="en-GB" altLang="en-US">
                <a:latin typeface="Calibri" charset="0"/>
              </a:rPr>
              <a:pPr/>
              <a:t>3</a:t>
            </a:fld>
            <a:endParaRPr lang="en-GB" altLang="en-US">
              <a:latin typeface="Calibri" charset="0"/>
            </a:endParaRPr>
          </a:p>
        </p:txBody>
      </p:sp>
    </p:spTree>
    <p:extLst>
      <p:ext uri="{BB962C8B-B14F-4D97-AF65-F5344CB8AC3E}">
        <p14:creationId xmlns:p14="http://schemas.microsoft.com/office/powerpoint/2010/main" val="3867727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en-US"/>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FB4F9BF6-D3B1-944E-933E-B1B31B3498E1}" type="slidenum">
              <a:rPr lang="en-GB" altLang="en-US">
                <a:latin typeface="Calibri" charset="0"/>
              </a:rPr>
              <a:pPr/>
              <a:t>4</a:t>
            </a:fld>
            <a:endParaRPr lang="en-GB" altLang="en-US">
              <a:latin typeface="Calibri" charset="0"/>
            </a:endParaRPr>
          </a:p>
        </p:txBody>
      </p:sp>
    </p:spTree>
    <p:extLst>
      <p:ext uri="{BB962C8B-B14F-4D97-AF65-F5344CB8AC3E}">
        <p14:creationId xmlns:p14="http://schemas.microsoft.com/office/powerpoint/2010/main" val="2067263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en-US"/>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FB4F9BF6-D3B1-944E-933E-B1B31B3498E1}" type="slidenum">
              <a:rPr lang="en-GB" altLang="en-US">
                <a:latin typeface="Calibri" charset="0"/>
              </a:rPr>
              <a:pPr/>
              <a:t>5</a:t>
            </a:fld>
            <a:endParaRPr lang="en-GB" altLang="en-US">
              <a:latin typeface="Calibri" charset="0"/>
            </a:endParaRPr>
          </a:p>
        </p:txBody>
      </p:sp>
    </p:spTree>
    <p:extLst>
      <p:ext uri="{BB962C8B-B14F-4D97-AF65-F5344CB8AC3E}">
        <p14:creationId xmlns:p14="http://schemas.microsoft.com/office/powerpoint/2010/main" val="1895107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en-US"/>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FB4F9BF6-D3B1-944E-933E-B1B31B3498E1}" type="slidenum">
              <a:rPr lang="en-GB" altLang="en-US">
                <a:latin typeface="Calibri" charset="0"/>
              </a:rPr>
              <a:pPr/>
              <a:t>6</a:t>
            </a:fld>
            <a:endParaRPr lang="en-GB" altLang="en-US">
              <a:latin typeface="Calibri" charset="0"/>
            </a:endParaRPr>
          </a:p>
        </p:txBody>
      </p:sp>
    </p:spTree>
    <p:extLst>
      <p:ext uri="{BB962C8B-B14F-4D97-AF65-F5344CB8AC3E}">
        <p14:creationId xmlns:p14="http://schemas.microsoft.com/office/powerpoint/2010/main" val="1856598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en-US"/>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FB4F9BF6-D3B1-944E-933E-B1B31B3498E1}" type="slidenum">
              <a:rPr lang="en-GB" altLang="en-US">
                <a:latin typeface="Calibri" charset="0"/>
              </a:rPr>
              <a:pPr/>
              <a:t>7</a:t>
            </a:fld>
            <a:endParaRPr lang="en-GB" altLang="en-US">
              <a:latin typeface="Calibri" charset="0"/>
            </a:endParaRPr>
          </a:p>
        </p:txBody>
      </p:sp>
    </p:spTree>
    <p:extLst>
      <p:ext uri="{BB962C8B-B14F-4D97-AF65-F5344CB8AC3E}">
        <p14:creationId xmlns:p14="http://schemas.microsoft.com/office/powerpoint/2010/main" val="1006289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en-US"/>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FB4F9BF6-D3B1-944E-933E-B1B31B3498E1}" type="slidenum">
              <a:rPr lang="en-GB" altLang="en-US">
                <a:latin typeface="Calibri" charset="0"/>
              </a:rPr>
              <a:pPr/>
              <a:t>8</a:t>
            </a:fld>
            <a:endParaRPr lang="en-GB" altLang="en-US">
              <a:latin typeface="Calibri" charset="0"/>
            </a:endParaRPr>
          </a:p>
        </p:txBody>
      </p:sp>
    </p:spTree>
    <p:extLst>
      <p:ext uri="{BB962C8B-B14F-4D97-AF65-F5344CB8AC3E}">
        <p14:creationId xmlns:p14="http://schemas.microsoft.com/office/powerpoint/2010/main" val="2079951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en-US"/>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FB4F9BF6-D3B1-944E-933E-B1B31B3498E1}" type="slidenum">
              <a:rPr lang="en-GB" altLang="en-US">
                <a:latin typeface="Calibri" charset="0"/>
              </a:rPr>
              <a:pPr/>
              <a:t>9</a:t>
            </a:fld>
            <a:endParaRPr lang="en-GB" altLang="en-US">
              <a:latin typeface="Calibri" charset="0"/>
            </a:endParaRPr>
          </a:p>
        </p:txBody>
      </p:sp>
    </p:spTree>
    <p:extLst>
      <p:ext uri="{BB962C8B-B14F-4D97-AF65-F5344CB8AC3E}">
        <p14:creationId xmlns:p14="http://schemas.microsoft.com/office/powerpoint/2010/main" val="2841554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Blue templa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userDrawn="1"/>
        </p:nvSpPr>
        <p:spPr>
          <a:xfrm>
            <a:off x="10358438" y="6246813"/>
            <a:ext cx="1519237" cy="123825"/>
          </a:xfrm>
          <a:prstGeom prst="rect">
            <a:avLst/>
          </a:prstGeom>
          <a:noFill/>
        </p:spPr>
        <p:txBody>
          <a:bodyPr lIns="0" tIns="0" rIns="0" bIns="0">
            <a:spAutoFit/>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r>
              <a:rPr lang="en-GB" altLang="en-US" sz="800" dirty="0">
                <a:solidFill>
                  <a:srgbClr val="EEF2EC"/>
                </a:solidFill>
              </a:rPr>
              <a:t>Internet Society © 1992–2022</a:t>
            </a:r>
          </a:p>
        </p:txBody>
      </p:sp>
      <p:pic>
        <p:nvPicPr>
          <p:cNvPr id="7" name="Picture 10"/>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9929813" y="2970213"/>
            <a:ext cx="17287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9999" y="3355200"/>
            <a:ext cx="11109600" cy="456728"/>
          </a:xfrm>
        </p:spPr>
        <p:txBody>
          <a:bodyPr wrap="square">
            <a:spAutoFit/>
          </a:bodyPr>
          <a:lstStyle>
            <a:lvl1pPr>
              <a:defRPr lang="en-GB" sz="2800" dirty="0">
                <a:solidFill>
                  <a:schemeClr val="tx2"/>
                </a:solidFill>
                <a:latin typeface="+mn-lt"/>
                <a:ea typeface="+mj-ea"/>
                <a:cs typeface="+mj-cs"/>
              </a:defRPr>
            </a:lvl1pPr>
          </a:lstStyle>
          <a:p>
            <a:pPr lvl="0"/>
            <a:r>
              <a:rPr lang="en-US"/>
              <a:t>Click to edit Master subtitle style</a:t>
            </a:r>
            <a:endParaRPr lang="en-GB" dirty="0"/>
          </a:p>
        </p:txBody>
      </p:sp>
      <p:sp>
        <p:nvSpPr>
          <p:cNvPr id="2" name="Title 1"/>
          <p:cNvSpPr>
            <a:spLocks noGrp="1"/>
          </p:cNvSpPr>
          <p:nvPr>
            <p:ph type="ctrTitle"/>
          </p:nvPr>
        </p:nvSpPr>
        <p:spPr>
          <a:xfrm>
            <a:off x="540000" y="2856637"/>
            <a:ext cx="11109600" cy="503215"/>
          </a:xfrm>
        </p:spPr>
        <p:txBody>
          <a:bodyPr/>
          <a:lstStyle>
            <a:lvl1pPr algn="l">
              <a:lnSpc>
                <a:spcPct val="109000"/>
              </a:lnSpc>
              <a:defRPr sz="3200">
                <a:solidFill>
                  <a:srgbClr val="EEF2EC"/>
                </a:solidFill>
              </a:defRPr>
            </a:lvl1pPr>
          </a:lstStyle>
          <a:p>
            <a:r>
              <a:rPr lang="en-US"/>
              <a:t>Click to edit Master title style</a:t>
            </a:r>
            <a:endParaRPr lang="en-GB" dirty="0"/>
          </a:p>
        </p:txBody>
      </p:sp>
      <p:sp>
        <p:nvSpPr>
          <p:cNvPr id="10" name="Text Placeholder 9"/>
          <p:cNvSpPr>
            <a:spLocks noGrp="1"/>
          </p:cNvSpPr>
          <p:nvPr>
            <p:ph type="body" sz="quarter" idx="10"/>
          </p:nvPr>
        </p:nvSpPr>
        <p:spPr>
          <a:xfrm>
            <a:off x="540000" y="5605544"/>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p:txBody>
      </p:sp>
      <p:sp>
        <p:nvSpPr>
          <p:cNvPr id="15" name="Text Placeholder 9"/>
          <p:cNvSpPr>
            <a:spLocks noGrp="1"/>
          </p:cNvSpPr>
          <p:nvPr>
            <p:ph type="body" sz="quarter" idx="11"/>
          </p:nvPr>
        </p:nvSpPr>
        <p:spPr>
          <a:xfrm>
            <a:off x="540000" y="573969"/>
            <a:ext cx="4097551" cy="270074"/>
          </a:xfrm>
        </p:spPr>
        <p:txBody>
          <a:bodyPr>
            <a:spAutoFit/>
          </a:bodyPr>
          <a:lstStyle>
            <a:lvl1pPr marL="0" indent="0">
              <a:lnSpc>
                <a:spcPct val="117000"/>
              </a:lnSpc>
              <a:buFont typeface="Arial" charset="0"/>
              <a:buNone/>
              <a:defRPr sz="1500">
                <a:solidFill>
                  <a:srgbClr val="EEF2EC"/>
                </a:solidFill>
                <a:latin typeface="+mn-lt"/>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a:t>Click to edit Master text styles</a:t>
            </a:r>
          </a:p>
        </p:txBody>
      </p:sp>
    </p:spTree>
    <p:extLst>
      <p:ext uri="{BB962C8B-B14F-4D97-AF65-F5344CB8AC3E}">
        <p14:creationId xmlns:p14="http://schemas.microsoft.com/office/powerpoint/2010/main" val="1882536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 Text only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75899"/>
          </a:xfrm>
        </p:spPr>
        <p:txBody>
          <a:bodyPr/>
          <a:lstStyle>
            <a:lvl1pPr>
              <a:defRPr sz="3000"/>
            </a:lvl1pPr>
          </a:lstStyle>
          <a:p>
            <a:r>
              <a:rPr lang="en-US"/>
              <a:t>Click to edit Master title style</a:t>
            </a:r>
            <a:endParaRPr lang="en-GB" dirty="0"/>
          </a:p>
        </p:txBody>
      </p:sp>
      <p:sp>
        <p:nvSpPr>
          <p:cNvPr id="8" name="Slide Number Placeholder 9"/>
          <p:cNvSpPr>
            <a:spLocks noGrp="1"/>
          </p:cNvSpPr>
          <p:nvPr>
            <p:ph type="sldNum" sz="quarter" idx="19"/>
          </p:nvPr>
        </p:nvSpPr>
        <p:spPr/>
        <p:txBody>
          <a:bodyPr/>
          <a:lstStyle>
            <a:lvl1pPr>
              <a:defRPr/>
            </a:lvl1pPr>
          </a:lstStyle>
          <a:p>
            <a:fld id="{761E0F2E-4DC0-BB41-853A-E92710F05ADB}" type="slidenum">
              <a:rPr lang="uk-UA" altLang="en-US"/>
              <a:pPr/>
              <a:t>‹#›</a:t>
            </a:fld>
            <a:endParaRPr lang="uk-UA" altLang="en-US" dirty="0"/>
          </a:p>
        </p:txBody>
      </p:sp>
      <p:sp>
        <p:nvSpPr>
          <p:cNvPr id="12"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p:cNvSpPr>
            <a:spLocks noGrp="1"/>
          </p:cNvSpPr>
          <p:nvPr>
            <p:ph idx="1"/>
          </p:nvPr>
        </p:nvSpPr>
        <p:spPr>
          <a:xfrm>
            <a:off x="6179485" y="1548400"/>
            <a:ext cx="5482290"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a:extLst>
              <a:ext uri="{FF2B5EF4-FFF2-40B4-BE49-F238E27FC236}">
                <a16:creationId xmlns:a16="http://schemas.microsoft.com/office/drawing/2014/main" id="{44B8E3F3-FA32-7544-A918-EC8B84341003}"/>
              </a:ext>
            </a:extLst>
          </p:cNvPr>
          <p:cNvPicPr>
            <a:picLocks noChangeAspect="1"/>
          </p:cNvPicPr>
          <p:nvPr userDrawn="1"/>
        </p:nvPicPr>
        <p:blipFill>
          <a:blip r:embed="rId2"/>
          <a:stretch>
            <a:fillRect/>
          </a:stretch>
        </p:blipFill>
        <p:spPr>
          <a:xfrm>
            <a:off x="311400" y="6207795"/>
            <a:ext cx="457200" cy="368046"/>
          </a:xfrm>
          <a:prstGeom prst="rect">
            <a:avLst/>
          </a:prstGeom>
        </p:spPr>
      </p:pic>
    </p:spTree>
    <p:extLst>
      <p:ext uri="{BB962C8B-B14F-4D97-AF65-F5344CB8AC3E}">
        <p14:creationId xmlns:p14="http://schemas.microsoft.com/office/powerpoint/2010/main" val="1742661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Text + image – Blue template">
    <p:spTree>
      <p:nvGrpSpPr>
        <p:cNvPr id="1" name=""/>
        <p:cNvGrpSpPr/>
        <p:nvPr/>
      </p:nvGrpSpPr>
      <p:grpSpPr>
        <a:xfrm>
          <a:off x="0" y="0"/>
          <a:ext cx="0" cy="0"/>
          <a:chOff x="0" y="0"/>
          <a:chExt cx="0" cy="0"/>
        </a:xfrm>
      </p:grpSpPr>
      <p:sp>
        <p:nvSpPr>
          <p:cNvPr id="8" name="Rectangle 7"/>
          <p:cNvSpPr/>
          <p:nvPr userDrawn="1"/>
        </p:nvSpPr>
        <p:spPr>
          <a:xfrm>
            <a:off x="6175375" y="522288"/>
            <a:ext cx="5486400" cy="55816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540976" y="567101"/>
            <a:ext cx="5477203" cy="575899"/>
          </a:xfrm>
        </p:spPr>
        <p:txBody>
          <a:bodyPr rIns="0"/>
          <a:lstStyle>
            <a:lvl1pPr>
              <a:defRPr sz="3000"/>
            </a:lvl1pPr>
          </a:lstStyle>
          <a:p>
            <a:r>
              <a:rPr lang="en-US"/>
              <a:t>Click to edit Master title style</a:t>
            </a:r>
            <a:endParaRPr lang="en-GB" dirty="0"/>
          </a:p>
        </p:txBody>
      </p:sp>
      <p:sp>
        <p:nvSpPr>
          <p:cNvPr id="6" name="Text Placeholder 5"/>
          <p:cNvSpPr>
            <a:spLocks noGrp="1"/>
          </p:cNvSpPr>
          <p:nvPr>
            <p:ph type="body" sz="quarter" idx="18"/>
          </p:nvPr>
        </p:nvSpPr>
        <p:spPr>
          <a:xfrm>
            <a:off x="6286356" y="661060"/>
            <a:ext cx="5375915" cy="387927"/>
          </a:xfrm>
        </p:spPr>
        <p:txBody>
          <a:bodyPr/>
          <a:lstStyle>
            <a:lvl1pPr>
              <a:lnSpc>
                <a:spcPct val="100000"/>
              </a:lnSpc>
              <a:defRPr sz="1000"/>
            </a:lvl1pPr>
            <a:lvl2pPr>
              <a:lnSpc>
                <a:spcPct val="100000"/>
              </a:lnSpc>
              <a:defRPr sz="1000"/>
            </a:lvl2pPr>
          </a:lstStyle>
          <a:p>
            <a:pPr lvl="0"/>
            <a:r>
              <a:rPr lang="en-US"/>
              <a:t>Click to edit Master text styles</a:t>
            </a:r>
          </a:p>
          <a:p>
            <a:pPr lvl="1"/>
            <a:r>
              <a:rPr lang="en-US"/>
              <a:t>Second level</a:t>
            </a:r>
          </a:p>
        </p:txBody>
      </p:sp>
      <p:sp>
        <p:nvSpPr>
          <p:cNvPr id="10" name="Slide Number Placeholder 9"/>
          <p:cNvSpPr>
            <a:spLocks noGrp="1"/>
          </p:cNvSpPr>
          <p:nvPr>
            <p:ph type="sldNum" sz="quarter" idx="20"/>
          </p:nvPr>
        </p:nvSpPr>
        <p:spPr/>
        <p:txBody>
          <a:bodyPr/>
          <a:lstStyle>
            <a:lvl1pPr>
              <a:defRPr/>
            </a:lvl1pPr>
          </a:lstStyle>
          <a:p>
            <a:fld id="{615C06CD-839C-FC4C-913F-8EDF978843EE}" type="slidenum">
              <a:rPr lang="uk-UA" altLang="en-US"/>
              <a:pPr/>
              <a:t>‹#›</a:t>
            </a:fld>
            <a:endParaRPr lang="uk-UA" altLang="en-US" dirty="0"/>
          </a:p>
        </p:txBody>
      </p:sp>
      <p:sp>
        <p:nvSpPr>
          <p:cNvPr id="9"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1" name="Picture 10">
            <a:extLst>
              <a:ext uri="{FF2B5EF4-FFF2-40B4-BE49-F238E27FC236}">
                <a16:creationId xmlns:a16="http://schemas.microsoft.com/office/drawing/2014/main" id="{0A628469-CA0C-9543-96C8-33219AE647BB}"/>
              </a:ext>
            </a:extLst>
          </p:cNvPr>
          <p:cNvPicPr>
            <a:picLocks noChangeAspect="1"/>
          </p:cNvPicPr>
          <p:nvPr userDrawn="1"/>
        </p:nvPicPr>
        <p:blipFill>
          <a:blip r:embed="rId2"/>
          <a:stretch>
            <a:fillRect/>
          </a:stretch>
        </p:blipFill>
        <p:spPr>
          <a:xfrm>
            <a:off x="311400" y="6207795"/>
            <a:ext cx="457200" cy="368046"/>
          </a:xfrm>
          <a:prstGeom prst="rect">
            <a:avLst/>
          </a:prstGeom>
        </p:spPr>
      </p:pic>
    </p:spTree>
    <p:extLst>
      <p:ext uri="{BB962C8B-B14F-4D97-AF65-F5344CB8AC3E}">
        <p14:creationId xmlns:p14="http://schemas.microsoft.com/office/powerpoint/2010/main" val="768000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 Text + large image – Blue template">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6168855" y="0"/>
            <a:ext cx="6023145" cy="6857999"/>
          </a:xfrm>
        </p:spPr>
        <p:txBody>
          <a:bodyPr/>
          <a:lstStyle/>
          <a:p>
            <a:pPr lvl="0"/>
            <a:r>
              <a:rPr lang="en-US" noProof="0"/>
              <a:t>Drag picture to placeholder or click icon to add</a:t>
            </a:r>
            <a:endParaRPr lang="en-GB" noProof="0" dirty="0"/>
          </a:p>
        </p:txBody>
      </p:sp>
      <p:sp>
        <p:nvSpPr>
          <p:cNvPr id="2" name="Title 1"/>
          <p:cNvSpPr>
            <a:spLocks noGrp="1"/>
          </p:cNvSpPr>
          <p:nvPr>
            <p:ph type="title"/>
          </p:nvPr>
        </p:nvSpPr>
        <p:spPr>
          <a:xfrm>
            <a:off x="540977" y="567101"/>
            <a:ext cx="5483696" cy="613999"/>
          </a:xfrm>
        </p:spPr>
        <p:txBody>
          <a:bodyPr rIns="0"/>
          <a:lstStyle>
            <a:lvl1pPr>
              <a:defRPr sz="3000"/>
            </a:lvl1pPr>
          </a:lstStyle>
          <a:p>
            <a:r>
              <a:rPr lang="en-US"/>
              <a:t>Click to edit Master title style</a:t>
            </a:r>
            <a:endParaRPr lang="en-GB" dirty="0"/>
          </a:p>
        </p:txBody>
      </p:sp>
      <p:sp>
        <p:nvSpPr>
          <p:cNvPr id="11" name="Text Placeholder 5"/>
          <p:cNvSpPr>
            <a:spLocks noGrp="1"/>
          </p:cNvSpPr>
          <p:nvPr>
            <p:ph type="body" sz="quarter" idx="18"/>
          </p:nvPr>
        </p:nvSpPr>
        <p:spPr>
          <a:xfrm>
            <a:off x="6286356" y="661060"/>
            <a:ext cx="5375915" cy="387927"/>
          </a:xfrm>
        </p:spPr>
        <p:txBody>
          <a:bodyPr/>
          <a:lstStyle>
            <a:lvl1pPr>
              <a:lnSpc>
                <a:spcPct val="100000"/>
              </a:lnSpc>
              <a:defRPr sz="1000">
                <a:solidFill>
                  <a:srgbClr val="FFFFFF"/>
                </a:solidFill>
              </a:defRPr>
            </a:lvl1pPr>
            <a:lvl2pPr>
              <a:lnSpc>
                <a:spcPct val="100000"/>
              </a:lnSpc>
              <a:defRPr sz="1000">
                <a:solidFill>
                  <a:srgbClr val="FFFFFF"/>
                </a:solidFill>
              </a:defRPr>
            </a:lvl2pPr>
          </a:lstStyle>
          <a:p>
            <a:pPr lvl="0"/>
            <a:r>
              <a:rPr lang="en-US"/>
              <a:t>Click to edit Master text styles</a:t>
            </a:r>
          </a:p>
          <a:p>
            <a:pPr lvl="1"/>
            <a:r>
              <a:rPr lang="en-US"/>
              <a:t>Second level</a:t>
            </a:r>
          </a:p>
        </p:txBody>
      </p:sp>
      <p:sp>
        <p:nvSpPr>
          <p:cNvPr id="9" name="Slide Number Placeholder 9"/>
          <p:cNvSpPr>
            <a:spLocks noGrp="1"/>
          </p:cNvSpPr>
          <p:nvPr>
            <p:ph type="sldNum" sz="quarter" idx="21"/>
          </p:nvPr>
        </p:nvSpPr>
        <p:spPr/>
        <p:txBody>
          <a:bodyPr/>
          <a:lstStyle>
            <a:lvl1pPr>
              <a:defRPr/>
            </a:lvl1pPr>
          </a:lstStyle>
          <a:p>
            <a:fld id="{C2CDEF37-006E-254D-A210-0434C0C6BB13}" type="slidenum">
              <a:rPr lang="uk-UA" altLang="en-US"/>
              <a:pPr/>
              <a:t>‹#›</a:t>
            </a:fld>
            <a:endParaRPr lang="uk-UA" altLang="en-US" dirty="0"/>
          </a:p>
        </p:txBody>
      </p:sp>
      <p:sp>
        <p:nvSpPr>
          <p:cNvPr id="15" name="Content Placeholder 2"/>
          <p:cNvSpPr>
            <a:spLocks noGrp="1"/>
          </p:cNvSpPr>
          <p:nvPr>
            <p:ph idx="22"/>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a:extLst>
              <a:ext uri="{FF2B5EF4-FFF2-40B4-BE49-F238E27FC236}">
                <a16:creationId xmlns:a16="http://schemas.microsoft.com/office/drawing/2014/main" id="{98E11CEC-5FF3-2646-9886-D83789CEC994}"/>
              </a:ext>
            </a:extLst>
          </p:cNvPr>
          <p:cNvPicPr>
            <a:picLocks noChangeAspect="1"/>
          </p:cNvPicPr>
          <p:nvPr userDrawn="1"/>
        </p:nvPicPr>
        <p:blipFill>
          <a:blip r:embed="rId2"/>
          <a:stretch>
            <a:fillRect/>
          </a:stretch>
        </p:blipFill>
        <p:spPr>
          <a:xfrm>
            <a:off x="311400" y="6207795"/>
            <a:ext cx="457200" cy="368046"/>
          </a:xfrm>
          <a:prstGeom prst="rect">
            <a:avLst/>
          </a:prstGeom>
        </p:spPr>
      </p:pic>
    </p:spTree>
    <p:extLst>
      <p:ext uri="{BB962C8B-B14F-4D97-AF65-F5344CB8AC3E}">
        <p14:creationId xmlns:p14="http://schemas.microsoft.com/office/powerpoint/2010/main" val="1537146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 Text + graph – Blue template">
    <p:spTree>
      <p:nvGrpSpPr>
        <p:cNvPr id="1" name=""/>
        <p:cNvGrpSpPr/>
        <p:nvPr/>
      </p:nvGrpSpPr>
      <p:grpSpPr>
        <a:xfrm>
          <a:off x="0" y="0"/>
          <a:ext cx="0" cy="0"/>
          <a:chOff x="0" y="0"/>
          <a:chExt cx="0" cy="0"/>
        </a:xfrm>
      </p:grpSpPr>
      <p:sp>
        <p:nvSpPr>
          <p:cNvPr id="6" name="Rectangle 5"/>
          <p:cNvSpPr/>
          <p:nvPr userDrawn="1"/>
        </p:nvSpPr>
        <p:spPr>
          <a:xfrm>
            <a:off x="6169025" y="0"/>
            <a:ext cx="602297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540977" y="567101"/>
            <a:ext cx="5470728" cy="525099"/>
          </a:xfrm>
        </p:spPr>
        <p:txBody>
          <a:bodyPr rIns="0"/>
          <a:lstStyle>
            <a:lvl1pPr>
              <a:defRPr sz="3000"/>
            </a:lvl1pPr>
          </a:lstStyle>
          <a:p>
            <a:r>
              <a:rPr lang="en-US"/>
              <a:t>Click to edit Master title style</a:t>
            </a:r>
            <a:endParaRPr lang="en-GB" dirty="0"/>
          </a:p>
        </p:txBody>
      </p:sp>
      <p:sp>
        <p:nvSpPr>
          <p:cNvPr id="11" name="Text Placeholder 10"/>
          <p:cNvSpPr>
            <a:spLocks noGrp="1"/>
          </p:cNvSpPr>
          <p:nvPr>
            <p:ph type="body" sz="quarter" idx="19"/>
          </p:nvPr>
        </p:nvSpPr>
        <p:spPr>
          <a:xfrm>
            <a:off x="6286356" y="662400"/>
            <a:ext cx="5517717" cy="544698"/>
          </a:xfrm>
        </p:spPr>
        <p:txBody>
          <a:bodyPr/>
          <a:lstStyle>
            <a:lvl1pPr>
              <a:defRPr sz="1000">
                <a:solidFill>
                  <a:schemeClr val="tx2"/>
                </a:solidFill>
              </a:defRPr>
            </a:lvl1pPr>
            <a:lvl2pPr>
              <a:defRPr sz="1000" b="0" i="0">
                <a:latin typeface="Hind Medium" charset="0"/>
                <a:ea typeface="Hind Medium" charset="0"/>
                <a:cs typeface="Hind Medium" charset="0"/>
              </a:defRPr>
            </a:lvl2pPr>
            <a:lvl3pPr marL="0" indent="0">
              <a:lnSpc>
                <a:spcPct val="100000"/>
              </a:lnSpc>
              <a:spcAft>
                <a:spcPts val="0"/>
              </a:spcAft>
              <a:buNone/>
              <a:tabLst/>
              <a:defRPr sz="1000"/>
            </a:lvl3pPr>
            <a:lvl4pPr>
              <a:defRPr sz="1000"/>
            </a:lvl4pPr>
            <a:lvl5pPr>
              <a:defRPr sz="1000"/>
            </a:lvl5pPr>
          </a:lstStyle>
          <a:p>
            <a:pPr lvl="0"/>
            <a:r>
              <a:rPr lang="en-US"/>
              <a:t>Click to edit Master text styles</a:t>
            </a:r>
          </a:p>
          <a:p>
            <a:pPr lvl="1"/>
            <a:r>
              <a:rPr lang="en-US"/>
              <a:t>Second level</a:t>
            </a:r>
          </a:p>
          <a:p>
            <a:pPr lvl="2"/>
            <a:r>
              <a:rPr lang="en-US"/>
              <a:t>Third level</a:t>
            </a:r>
          </a:p>
        </p:txBody>
      </p:sp>
      <p:sp>
        <p:nvSpPr>
          <p:cNvPr id="12"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a:extLst>
              <a:ext uri="{FF2B5EF4-FFF2-40B4-BE49-F238E27FC236}">
                <a16:creationId xmlns:a16="http://schemas.microsoft.com/office/drawing/2014/main" id="{F7128B5A-E216-4E4B-8D15-BD4EF9E7A10A}"/>
              </a:ext>
            </a:extLst>
          </p:cNvPr>
          <p:cNvPicPr>
            <a:picLocks noChangeAspect="1"/>
          </p:cNvPicPr>
          <p:nvPr userDrawn="1"/>
        </p:nvPicPr>
        <p:blipFill>
          <a:blip r:embed="rId2"/>
          <a:stretch>
            <a:fillRect/>
          </a:stretch>
        </p:blipFill>
        <p:spPr>
          <a:xfrm>
            <a:off x="311400" y="6207795"/>
            <a:ext cx="457200" cy="368046"/>
          </a:xfrm>
          <a:prstGeom prst="rect">
            <a:avLst/>
          </a:prstGeom>
        </p:spPr>
      </p:pic>
    </p:spTree>
    <p:extLst>
      <p:ext uri="{BB962C8B-B14F-4D97-AF65-F5344CB8AC3E}">
        <p14:creationId xmlns:p14="http://schemas.microsoft.com/office/powerpoint/2010/main" val="1415096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lumn – Text only – Blue template">
    <p:spTree>
      <p:nvGrpSpPr>
        <p:cNvPr id="1" name=""/>
        <p:cNvGrpSpPr/>
        <p:nvPr/>
      </p:nvGrpSpPr>
      <p:grpSpPr>
        <a:xfrm>
          <a:off x="0" y="0"/>
          <a:ext cx="0" cy="0"/>
          <a:chOff x="0" y="0"/>
          <a:chExt cx="0" cy="0"/>
        </a:xfrm>
      </p:grpSpPr>
      <p:sp>
        <p:nvSpPr>
          <p:cNvPr id="15" name="Content Placeholder 2"/>
          <p:cNvSpPr>
            <a:spLocks noGrp="1"/>
          </p:cNvSpPr>
          <p:nvPr>
            <p:ph idx="17"/>
          </p:nvPr>
        </p:nvSpPr>
        <p:spPr>
          <a:xfrm>
            <a:off x="540001" y="2081800"/>
            <a:ext cx="2656004"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8"/>
          </p:nvPr>
        </p:nvSpPr>
        <p:spPr>
          <a:xfrm>
            <a:off x="3359178"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2"/>
          <p:cNvSpPr>
            <a:spLocks noGrp="1"/>
          </p:cNvSpPr>
          <p:nvPr>
            <p:ph idx="19"/>
          </p:nvPr>
        </p:nvSpPr>
        <p:spPr>
          <a:xfrm>
            <a:off x="6178356"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2"/>
          <p:cNvSpPr>
            <a:spLocks noGrp="1"/>
          </p:cNvSpPr>
          <p:nvPr>
            <p:ph idx="20"/>
          </p:nvPr>
        </p:nvSpPr>
        <p:spPr>
          <a:xfrm>
            <a:off x="8997535"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9"/>
          <p:cNvSpPr>
            <a:spLocks noGrp="1"/>
          </p:cNvSpPr>
          <p:nvPr>
            <p:ph type="sldNum" sz="quarter" idx="22"/>
          </p:nvPr>
        </p:nvSpPr>
        <p:spPr/>
        <p:txBody>
          <a:bodyPr/>
          <a:lstStyle>
            <a:lvl1pPr>
              <a:defRPr/>
            </a:lvl1pPr>
          </a:lstStyle>
          <a:p>
            <a:fld id="{091BCFBB-AFFC-2C42-9CC9-3851C53B95FB}" type="slidenum">
              <a:rPr lang="uk-UA" altLang="en-US"/>
              <a:pPr/>
              <a:t>‹#›</a:t>
            </a:fld>
            <a:endParaRPr lang="uk-UA" altLang="en-US" dirty="0"/>
          </a:p>
        </p:txBody>
      </p:sp>
      <p:sp>
        <p:nvSpPr>
          <p:cNvPr id="9" name="Title Placeholder 1"/>
          <p:cNvSpPr>
            <a:spLocks noGrp="1"/>
          </p:cNvSpPr>
          <p:nvPr>
            <p:ph type="title"/>
          </p:nvPr>
        </p:nvSpPr>
        <p:spPr>
          <a:xfrm>
            <a:off x="541338" y="566738"/>
            <a:ext cx="11109600" cy="783035"/>
          </a:xfrm>
          <a:prstGeom prst="rect">
            <a:avLst/>
          </a:prstGeom>
        </p:spPr>
        <p:txBody>
          <a:bodyPr vert="horz" wrap="square" lIns="0" tIns="0" rIns="1728000" bIns="0" rtlCol="0" anchor="t" anchorCtr="0">
            <a:noAutofit/>
          </a:bodyPr>
          <a:lstStyle/>
          <a:p>
            <a:r>
              <a:rPr lang="en-US"/>
              <a:t>Click to edit Master title style</a:t>
            </a:r>
            <a:endParaRPr lang="en-GB" dirty="0"/>
          </a:p>
        </p:txBody>
      </p:sp>
      <p:pic>
        <p:nvPicPr>
          <p:cNvPr id="13" name="Picture 12">
            <a:extLst>
              <a:ext uri="{FF2B5EF4-FFF2-40B4-BE49-F238E27FC236}">
                <a16:creationId xmlns:a16="http://schemas.microsoft.com/office/drawing/2014/main" id="{1307DF9B-74B0-E84F-B18C-921283C4CAD3}"/>
              </a:ext>
            </a:extLst>
          </p:cNvPr>
          <p:cNvPicPr>
            <a:picLocks noChangeAspect="1"/>
          </p:cNvPicPr>
          <p:nvPr userDrawn="1"/>
        </p:nvPicPr>
        <p:blipFill>
          <a:blip r:embed="rId2"/>
          <a:stretch>
            <a:fillRect/>
          </a:stretch>
        </p:blipFill>
        <p:spPr>
          <a:xfrm>
            <a:off x="311400" y="6207795"/>
            <a:ext cx="457200" cy="368046"/>
          </a:xfrm>
          <a:prstGeom prst="rect">
            <a:avLst/>
          </a:prstGeom>
        </p:spPr>
      </p:pic>
    </p:spTree>
    <p:extLst>
      <p:ext uri="{BB962C8B-B14F-4D97-AF65-F5344CB8AC3E}">
        <p14:creationId xmlns:p14="http://schemas.microsoft.com/office/powerpoint/2010/main" val="152493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column – Chart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613999"/>
          </a:xfrm>
        </p:spPr>
        <p:txBody>
          <a:bodyPr/>
          <a:lstStyle>
            <a:lvl1pPr>
              <a:defRPr sz="3000"/>
            </a:lvl1pPr>
          </a:lstStyle>
          <a:p>
            <a:r>
              <a:rPr lang="en-US"/>
              <a:t>Click to edit Master title style</a:t>
            </a:r>
            <a:endParaRPr lang="en-GB" dirty="0"/>
          </a:p>
        </p:txBody>
      </p:sp>
      <p:sp>
        <p:nvSpPr>
          <p:cNvPr id="5" name="Text Placeholder 4"/>
          <p:cNvSpPr>
            <a:spLocks noGrp="1"/>
          </p:cNvSpPr>
          <p:nvPr>
            <p:ph type="body" sz="quarter" idx="14"/>
          </p:nvPr>
        </p:nvSpPr>
        <p:spPr>
          <a:xfrm>
            <a:off x="533249" y="1774405"/>
            <a:ext cx="2662877" cy="3666146"/>
          </a:xfr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12" name="Text Placeholder 4"/>
          <p:cNvSpPr>
            <a:spLocks noGrp="1"/>
          </p:cNvSpPr>
          <p:nvPr>
            <p:ph type="body" sz="quarter" idx="15"/>
          </p:nvPr>
        </p:nvSpPr>
        <p:spPr>
          <a:xfrm>
            <a:off x="3355298" y="1774405"/>
            <a:ext cx="2662877" cy="3666146"/>
          </a:xfr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6"/>
          </p:nvPr>
        </p:nvSpPr>
        <p:spPr>
          <a:xfrm>
            <a:off x="6177347" y="1774405"/>
            <a:ext cx="2662877" cy="3666146"/>
          </a:xfrm>
          <a:solidFill>
            <a:schemeClr val="accent2"/>
          </a:solidFill>
        </p:spPr>
        <p:txBody>
          <a:bodyPr tIns="864000"/>
          <a:lstStyle>
            <a:lvl1pPr algn="ctr">
              <a:lnSpc>
                <a:spcPct val="115000"/>
              </a:lnSpc>
              <a:spcAft>
                <a:spcPts val="3200"/>
              </a:spcAft>
              <a:defRPr sz="3600" spc="0">
                <a:solidFill>
                  <a:srgbClr val="FFFFFF"/>
                </a:solidFill>
                <a:latin typeface="+mn-lt"/>
              </a:defRPr>
            </a:lvl1pPr>
            <a:lvl2pPr algn="ctr">
              <a:lnSpc>
                <a:spcPct val="115000"/>
              </a:lnSpc>
              <a:defRPr sz="1800" spc="0">
                <a:solidFill>
                  <a:srgbClr val="FFFFFF"/>
                </a:solidFill>
              </a:defRPr>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14" name="Text Placeholder 4"/>
          <p:cNvSpPr>
            <a:spLocks noGrp="1"/>
          </p:cNvSpPr>
          <p:nvPr>
            <p:ph type="body" sz="quarter" idx="17"/>
          </p:nvPr>
        </p:nvSpPr>
        <p:spPr>
          <a:xfrm>
            <a:off x="8999395" y="1774405"/>
            <a:ext cx="2662877" cy="3666146"/>
          </a:xfr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9" name="Slide Number Placeholder 9"/>
          <p:cNvSpPr>
            <a:spLocks noGrp="1"/>
          </p:cNvSpPr>
          <p:nvPr>
            <p:ph type="sldNum" sz="quarter" idx="19"/>
          </p:nvPr>
        </p:nvSpPr>
        <p:spPr/>
        <p:txBody>
          <a:bodyPr/>
          <a:lstStyle>
            <a:lvl1pPr>
              <a:defRPr/>
            </a:lvl1pPr>
          </a:lstStyle>
          <a:p>
            <a:fld id="{82834A66-9ED4-4C45-923A-E517812884FA}" type="slidenum">
              <a:rPr lang="uk-UA" altLang="en-US"/>
              <a:pPr/>
              <a:t>‹#›</a:t>
            </a:fld>
            <a:endParaRPr lang="uk-UA" altLang="en-US" dirty="0"/>
          </a:p>
        </p:txBody>
      </p:sp>
      <p:pic>
        <p:nvPicPr>
          <p:cNvPr id="11" name="Picture 10">
            <a:extLst>
              <a:ext uri="{FF2B5EF4-FFF2-40B4-BE49-F238E27FC236}">
                <a16:creationId xmlns:a16="http://schemas.microsoft.com/office/drawing/2014/main" id="{BDA15B53-5AA2-6C47-B0FB-08B6D8AF2088}"/>
              </a:ext>
            </a:extLst>
          </p:cNvPr>
          <p:cNvPicPr>
            <a:picLocks noChangeAspect="1"/>
          </p:cNvPicPr>
          <p:nvPr userDrawn="1"/>
        </p:nvPicPr>
        <p:blipFill>
          <a:blip r:embed="rId2"/>
          <a:stretch>
            <a:fillRect/>
          </a:stretch>
        </p:blipFill>
        <p:spPr>
          <a:xfrm>
            <a:off x="311400" y="6207795"/>
            <a:ext cx="457200" cy="368046"/>
          </a:xfrm>
          <a:prstGeom prst="rect">
            <a:avLst/>
          </a:prstGeom>
        </p:spPr>
      </p:pic>
    </p:spTree>
    <p:extLst>
      <p:ext uri="{BB962C8B-B14F-4D97-AF65-F5344CB8AC3E}">
        <p14:creationId xmlns:p14="http://schemas.microsoft.com/office/powerpoint/2010/main" val="600548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statement – Putt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 name="Content Placeholder 2"/>
          <p:cNvSpPr>
            <a:spLocks noGrp="1"/>
          </p:cNvSpPr>
          <p:nvPr>
            <p:ph idx="1"/>
          </p:nvPr>
        </p:nvSpPr>
        <p:spPr>
          <a:xfrm>
            <a:off x="842400" y="525600"/>
            <a:ext cx="10508400" cy="5572800"/>
          </a:xfrm>
        </p:spPr>
        <p:txBody>
          <a:bodyPr anchor="ctr"/>
          <a:lstStyle>
            <a:lvl1pPr algn="ctr">
              <a:lnSpc>
                <a:spcPct val="110000"/>
              </a:lnSpc>
              <a:spcAft>
                <a:spcPts val="2000"/>
              </a:spcAft>
              <a:defRPr sz="3600" b="0" i="0" spc="50" baseline="0">
                <a:solidFill>
                  <a:schemeClr val="tx1"/>
                </a:solidFill>
                <a:latin typeface="+mn-lt"/>
                <a:ea typeface="Hind Medium" charset="0"/>
                <a:cs typeface="Hind Medium" charset="0"/>
              </a:defRPr>
            </a:lvl1pPr>
            <a:lvl2pPr algn="ctr">
              <a:lnSpc>
                <a:spcPct val="110000"/>
              </a:lnSpc>
              <a:defRPr b="0" i="0">
                <a:solidFill>
                  <a:schemeClr val="tx1"/>
                </a:solidFill>
                <a:latin typeface="Hind Medium" charset="0"/>
                <a:ea typeface="Hind Medium" charset="0"/>
                <a:cs typeface="Hind Medium" charset="0"/>
              </a:defRPr>
            </a:lvl2pPr>
            <a:lvl3pPr>
              <a:spcAft>
                <a:spcPts val="1500"/>
              </a:spcAft>
              <a:defRPr/>
            </a:lvl3pPr>
          </a:lstStyle>
          <a:p>
            <a:pPr lvl="0"/>
            <a:r>
              <a:rPr lang="en-US"/>
              <a:t>Click to edit Master text styles</a:t>
            </a:r>
          </a:p>
          <a:p>
            <a:pPr lvl="1"/>
            <a:r>
              <a:rPr lang="en-US"/>
              <a:t>Second level</a:t>
            </a:r>
          </a:p>
        </p:txBody>
      </p:sp>
      <p:sp>
        <p:nvSpPr>
          <p:cNvPr id="4" name="Slide Number Placeholder 9"/>
          <p:cNvSpPr>
            <a:spLocks noGrp="1"/>
          </p:cNvSpPr>
          <p:nvPr>
            <p:ph type="sldNum" sz="quarter" idx="11"/>
          </p:nvPr>
        </p:nvSpPr>
        <p:spPr/>
        <p:txBody>
          <a:bodyPr/>
          <a:lstStyle>
            <a:lvl1pPr>
              <a:defRPr/>
            </a:lvl1pPr>
          </a:lstStyle>
          <a:p>
            <a:fld id="{979123C2-1881-0343-8E3B-58B10FD51CF2}" type="slidenum">
              <a:rPr lang="uk-UA" altLang="en-US"/>
              <a:pPr/>
              <a:t>‹#›</a:t>
            </a:fld>
            <a:endParaRPr lang="uk-UA" altLang="en-US" dirty="0"/>
          </a:p>
        </p:txBody>
      </p:sp>
      <p:pic>
        <p:nvPicPr>
          <p:cNvPr id="6" name="Picture 5">
            <a:extLst>
              <a:ext uri="{FF2B5EF4-FFF2-40B4-BE49-F238E27FC236}">
                <a16:creationId xmlns:a16="http://schemas.microsoft.com/office/drawing/2014/main" id="{5BDDB6AF-CBBB-6F43-B5EB-407EB2F32396}"/>
              </a:ext>
            </a:extLst>
          </p:cNvPr>
          <p:cNvPicPr>
            <a:picLocks noChangeAspect="1"/>
          </p:cNvPicPr>
          <p:nvPr userDrawn="1"/>
        </p:nvPicPr>
        <p:blipFill>
          <a:blip r:embed="rId3"/>
          <a:stretch>
            <a:fillRect/>
          </a:stretch>
        </p:blipFill>
        <p:spPr>
          <a:xfrm>
            <a:off x="311400" y="6207795"/>
            <a:ext cx="457200" cy="368046"/>
          </a:xfrm>
          <a:prstGeom prst="rect">
            <a:avLst/>
          </a:prstGeom>
        </p:spPr>
      </p:pic>
    </p:spTree>
    <p:extLst>
      <p:ext uri="{BB962C8B-B14F-4D97-AF65-F5344CB8AC3E}">
        <p14:creationId xmlns:p14="http://schemas.microsoft.com/office/powerpoint/2010/main" val="10101627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 Text + content – Blu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37799"/>
          </a:xfrm>
        </p:spPr>
        <p:txBody>
          <a:bodyPr rIns="0"/>
          <a:lstStyle>
            <a:lvl1pPr>
              <a:defRPr sz="3000"/>
            </a:lvl1pPr>
          </a:lstStyle>
          <a:p>
            <a:r>
              <a:rPr lang="en-US" noProof="0"/>
              <a:t>Click to edit Master title style</a:t>
            </a:r>
            <a:endParaRPr lang="en-GB" noProof="0" dirty="0"/>
          </a:p>
        </p:txBody>
      </p:sp>
      <p:sp>
        <p:nvSpPr>
          <p:cNvPr id="5" name="Slide Number Placeholder 9"/>
          <p:cNvSpPr>
            <a:spLocks noGrp="1"/>
          </p:cNvSpPr>
          <p:nvPr>
            <p:ph type="sldNum" sz="quarter" idx="11"/>
          </p:nvPr>
        </p:nvSpPr>
        <p:spPr/>
        <p:txBody>
          <a:bodyPr/>
          <a:lstStyle>
            <a:lvl1pPr>
              <a:defRPr/>
            </a:lvl1pPr>
          </a:lstStyle>
          <a:p>
            <a:fld id="{F49E1E4A-834C-074E-9FF0-961A1F8067B6}" type="slidenum">
              <a:rPr lang="en-GB" altLang="en-US" noProof="0" smtClean="0"/>
              <a:pPr/>
              <a:t>‹#›</a:t>
            </a:fld>
            <a:endParaRPr lang="en-GB" altLang="en-US" noProof="0" dirty="0"/>
          </a:p>
        </p:txBody>
      </p:sp>
      <p:pic>
        <p:nvPicPr>
          <p:cNvPr id="6" name="Picture 5">
            <a:extLst>
              <a:ext uri="{FF2B5EF4-FFF2-40B4-BE49-F238E27FC236}">
                <a16:creationId xmlns:a16="http://schemas.microsoft.com/office/drawing/2014/main" id="{6559C8AF-8DC0-B04F-A2FE-ED839917067D}"/>
              </a:ext>
            </a:extLst>
          </p:cNvPr>
          <p:cNvPicPr>
            <a:picLocks noChangeAspect="1"/>
          </p:cNvPicPr>
          <p:nvPr userDrawn="1"/>
        </p:nvPicPr>
        <p:blipFill>
          <a:blip r:embed="rId2"/>
          <a:stretch>
            <a:fillRect/>
          </a:stretch>
        </p:blipFill>
        <p:spPr>
          <a:xfrm>
            <a:off x="311400" y="6207795"/>
            <a:ext cx="457200" cy="368046"/>
          </a:xfrm>
          <a:prstGeom prst="rect">
            <a:avLst/>
          </a:prstGeom>
        </p:spPr>
      </p:pic>
    </p:spTree>
    <p:extLst>
      <p:ext uri="{BB962C8B-B14F-4D97-AF65-F5344CB8AC3E}">
        <p14:creationId xmlns:p14="http://schemas.microsoft.com/office/powerpoint/2010/main" val="1947731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851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Yellow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0000" y="4279119"/>
            <a:ext cx="5715734" cy="805092"/>
          </a:xfrm>
          <a:prstGeom prst="rect">
            <a:avLst/>
          </a:prstGeom>
        </p:spPr>
        <p:txBody>
          <a:bodyPr wrap="square">
            <a:spAutoFit/>
          </a:bodyPr>
          <a:lstStyle>
            <a:lvl1pPr>
              <a:defRPr lang="en-GB" sz="2400" dirty="0">
                <a:solidFill>
                  <a:schemeClr val="accent4"/>
                </a:solidFill>
                <a:latin typeface="+mn-lt"/>
                <a:ea typeface="+mj-ea"/>
                <a:cs typeface="+mj-cs"/>
              </a:defRPr>
            </a:lvl1pPr>
          </a:lstStyle>
          <a:p>
            <a:pPr lvl="0"/>
            <a:r>
              <a:rPr lang="en-GB"/>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chemeClr val="accent4"/>
                </a:solidFill>
              </a:defRPr>
            </a:lvl1pPr>
          </a:lstStyle>
          <a:p>
            <a:r>
              <a:rPr lang="en-US" dirty="0"/>
              <a:t>Click to edit Master title style</a:t>
            </a:r>
            <a:endParaRPr lang="en-GB" dirty="0"/>
          </a:p>
        </p:txBody>
      </p:sp>
      <p:sp>
        <p:nvSpPr>
          <p:cNvPr id="5" name="Slide Number Placeholder 9"/>
          <p:cNvSpPr>
            <a:spLocks noGrp="1"/>
          </p:cNvSpPr>
          <p:nvPr>
            <p:ph type="sldNum" sz="quarter" idx="11"/>
          </p:nvPr>
        </p:nvSpPr>
        <p:spPr/>
        <p:txBody>
          <a:bodyPr/>
          <a:lstStyle>
            <a:lvl1pPr>
              <a:defRPr/>
            </a:lvl1pPr>
          </a:lstStyle>
          <a:p>
            <a:fld id="{35FBE988-4F8A-A847-85FA-7FDCA1891FAC}" type="slidenum">
              <a:rPr lang="uk-UA" altLang="en-US"/>
              <a:pPr/>
              <a:t>‹#›</a:t>
            </a:fld>
            <a:endParaRPr lang="uk-UA" alt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895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ue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0000" y="4279119"/>
            <a:ext cx="5715734" cy="805092"/>
          </a:xfrm>
        </p:spPr>
        <p:txBody>
          <a:bodyPr wrap="square">
            <a:spAutoFit/>
          </a:bodyPr>
          <a:lstStyle>
            <a:lvl1pPr>
              <a:defRPr lang="en-GB" sz="2400" dirty="0">
                <a:solidFill>
                  <a:srgbClr val="EEF2EC"/>
                </a:solidFill>
                <a:latin typeface="+mn-lt"/>
                <a:ea typeface="+mj-ea"/>
                <a:cs typeface="+mj-cs"/>
              </a:defRPr>
            </a:lvl1pPr>
          </a:lstStyle>
          <a:p>
            <a:pPr lvl="0"/>
            <a:r>
              <a:rPr lang="en-US"/>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4B8AB820-61DF-364A-B4AF-D19149734C14}" type="slidenum">
              <a:rPr lang="uk-UA" altLang="en-US"/>
              <a:pPr/>
              <a:t>‹#›</a:t>
            </a:fld>
            <a:endParaRPr lang="uk-UA" altLang="en-US" dirty="0"/>
          </a:p>
        </p:txBody>
      </p:sp>
      <p:pic>
        <p:nvPicPr>
          <p:cNvPr id="4" name="Picture 3">
            <a:extLst>
              <a:ext uri="{FF2B5EF4-FFF2-40B4-BE49-F238E27FC236}">
                <a16:creationId xmlns:a16="http://schemas.microsoft.com/office/drawing/2014/main" id="{5CB521BC-1F04-1491-3137-AD2E49730D4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30225" y="6297390"/>
            <a:ext cx="252523" cy="25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12388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 Green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p:cNvSpPr txBox="1"/>
          <p:nvPr userDrawn="1"/>
        </p:nvSpPr>
        <p:spPr>
          <a:xfrm>
            <a:off x="10358438" y="6246813"/>
            <a:ext cx="1519237" cy="123825"/>
          </a:xfrm>
          <a:prstGeom prst="rect">
            <a:avLst/>
          </a:prstGeom>
          <a:noFill/>
        </p:spPr>
        <p:txBody>
          <a:bodyPr lIns="0" tIns="0" rIns="0" bIns="0">
            <a:spAutoFit/>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r>
              <a:rPr lang="en-GB" altLang="en-US" sz="800" dirty="0">
                <a:solidFill>
                  <a:srgbClr val="EEF2EC"/>
                </a:solidFill>
              </a:rPr>
              <a:t>Internet Society © 1992–2016</a:t>
            </a:r>
          </a:p>
        </p:txBody>
      </p:sp>
      <p:pic>
        <p:nvPicPr>
          <p:cNvPr id="7" name="Picture 10"/>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9929813" y="2970213"/>
            <a:ext cx="17287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3355853"/>
            <a:ext cx="11109600" cy="456728"/>
          </a:xfrm>
          <a:prstGeom prst="rect">
            <a:avLst/>
          </a:prstGeom>
        </p:spPr>
        <p:txBody>
          <a:bodyPr wrap="square" rIns="1728000">
            <a:spAutoFit/>
          </a:bodyPr>
          <a:lstStyle>
            <a:lvl1pPr>
              <a:defRPr lang="en-GB" sz="2800" dirty="0">
                <a:solidFill>
                  <a:schemeClr val="tx2"/>
                </a:solidFill>
                <a:latin typeface="+mn-lt"/>
                <a:ea typeface="+mj-ea"/>
                <a:cs typeface="+mj-cs"/>
              </a:defRPr>
            </a:lvl1pPr>
          </a:lstStyle>
          <a:p>
            <a:pPr lvl="0"/>
            <a:r>
              <a:rPr lang="en-US" dirty="0"/>
              <a:t>Click to edit Master subtitle style</a:t>
            </a:r>
            <a:endParaRPr lang="en-GB" dirty="0"/>
          </a:p>
        </p:txBody>
      </p:sp>
      <p:sp>
        <p:nvSpPr>
          <p:cNvPr id="2" name="Title 1"/>
          <p:cNvSpPr>
            <a:spLocks noGrp="1"/>
          </p:cNvSpPr>
          <p:nvPr>
            <p:ph type="ctrTitle"/>
          </p:nvPr>
        </p:nvSpPr>
        <p:spPr>
          <a:xfrm>
            <a:off x="540000" y="2856637"/>
            <a:ext cx="11109600" cy="536750"/>
          </a:xfrm>
        </p:spPr>
        <p:txBody>
          <a:bodyPr/>
          <a:lstStyle>
            <a:lvl1pPr algn="l">
              <a:lnSpc>
                <a:spcPct val="109000"/>
              </a:lnSpc>
              <a:defRPr sz="3200">
                <a:solidFill>
                  <a:srgbClr val="EEF2EC"/>
                </a:solidFill>
              </a:defRPr>
            </a:lvl1pPr>
          </a:lstStyle>
          <a:p>
            <a:r>
              <a:rPr lang="en-US" dirty="0"/>
              <a:t>Click to edit Master title style</a:t>
            </a:r>
            <a:endParaRPr lang="en-GB" dirty="0"/>
          </a:p>
        </p:txBody>
      </p:sp>
      <p:sp>
        <p:nvSpPr>
          <p:cNvPr id="10" name="Text Placeholder 9"/>
          <p:cNvSpPr>
            <a:spLocks noGrp="1"/>
          </p:cNvSpPr>
          <p:nvPr>
            <p:ph type="body" sz="quarter" idx="10"/>
          </p:nvPr>
        </p:nvSpPr>
        <p:spPr>
          <a:xfrm>
            <a:off x="540000" y="5605544"/>
            <a:ext cx="4097551" cy="902123"/>
          </a:xfrm>
          <a:prstGeom prst="rect">
            <a:avLst/>
          </a:prstGeo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p:txBody>
      </p:sp>
      <p:sp>
        <p:nvSpPr>
          <p:cNvPr id="15" name="Text Placeholder 9"/>
          <p:cNvSpPr>
            <a:spLocks noGrp="1"/>
          </p:cNvSpPr>
          <p:nvPr>
            <p:ph type="body" sz="quarter" idx="11"/>
          </p:nvPr>
        </p:nvSpPr>
        <p:spPr>
          <a:xfrm>
            <a:off x="540000" y="573969"/>
            <a:ext cx="4097551" cy="270074"/>
          </a:xfrm>
          <a:prstGeom prst="rect">
            <a:avLst/>
          </a:prstGeom>
        </p:spPr>
        <p:txBody>
          <a:bodyPr>
            <a:spAutoFit/>
          </a:bodyPr>
          <a:lstStyle>
            <a:lvl1pPr marL="0" indent="0">
              <a:lnSpc>
                <a:spcPct val="117000"/>
              </a:lnSpc>
              <a:buFont typeface="Arial" charset="0"/>
              <a:buNone/>
              <a:defRPr sz="1500">
                <a:solidFill>
                  <a:srgbClr val="EEF2EC"/>
                </a:solidFill>
                <a:latin typeface="+mn-lt"/>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Tree>
    <p:extLst>
      <p:ext uri="{BB962C8B-B14F-4D97-AF65-F5344CB8AC3E}">
        <p14:creationId xmlns:p14="http://schemas.microsoft.com/office/powerpoint/2010/main" val="1431332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Green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0000" y="4279119"/>
            <a:ext cx="5715734" cy="805092"/>
          </a:xfrm>
          <a:prstGeom prst="rect">
            <a:avLst/>
          </a:prstGeom>
        </p:spPr>
        <p:txBody>
          <a:bodyPr wrap="square">
            <a:spAutoFit/>
          </a:bodyPr>
          <a:lstStyle>
            <a:lvl1pPr>
              <a:defRPr lang="en-GB" sz="2400" dirty="0">
                <a:solidFill>
                  <a:srgbClr val="EEF2EC"/>
                </a:solidFill>
                <a:latin typeface="+mn-lt"/>
                <a:ea typeface="+mj-ea"/>
                <a:cs typeface="+mj-cs"/>
              </a:defRPr>
            </a:lvl1pPr>
          </a:lstStyle>
          <a:p>
            <a:pPr lvl="0"/>
            <a:r>
              <a:rPr lang="en-GB" dirty="0"/>
              <a:t>Click to edit Master subtitle style</a:t>
            </a:r>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dirty="0"/>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9F35CCC7-CB4F-5542-883B-77CD96CEB14D}" type="slidenum">
              <a:rPr lang="uk-UA" altLang="en-US"/>
              <a:pPr/>
              <a:t>‹#›</a:t>
            </a:fld>
            <a:endParaRPr lang="uk-UA" altLang="en-US" dirty="0"/>
          </a:p>
        </p:txBody>
      </p:sp>
      <p:pic>
        <p:nvPicPr>
          <p:cNvPr id="7" name="Picture 6">
            <a:extLst>
              <a:ext uri="{FF2B5EF4-FFF2-40B4-BE49-F238E27FC236}">
                <a16:creationId xmlns:a16="http://schemas.microsoft.com/office/drawing/2014/main" id="{4AA1D56B-D9A9-104D-B4EB-3A425AFDB47F}"/>
              </a:ext>
            </a:extLst>
          </p:cNvPr>
          <p:cNvPicPr>
            <a:picLocks noChangeAspect="1"/>
          </p:cNvPicPr>
          <p:nvPr userDrawn="1"/>
        </p:nvPicPr>
        <p:blipFill>
          <a:blip r:embed="rId3"/>
          <a:stretch>
            <a:fillRect/>
          </a:stretch>
        </p:blipFill>
        <p:spPr>
          <a:xfrm>
            <a:off x="284019" y="6342063"/>
            <a:ext cx="423380" cy="340115"/>
          </a:xfrm>
          <a:prstGeom prst="rect">
            <a:avLst/>
          </a:prstGeom>
        </p:spPr>
      </p:pic>
    </p:spTree>
    <p:extLst>
      <p:ext uri="{BB962C8B-B14F-4D97-AF65-F5344CB8AC3E}">
        <p14:creationId xmlns:p14="http://schemas.microsoft.com/office/powerpoint/2010/main" val="1120361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Orange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0000" y="4279119"/>
            <a:ext cx="5715734" cy="805092"/>
          </a:xfrm>
          <a:prstGeom prst="rect">
            <a:avLst/>
          </a:prstGeom>
        </p:spPr>
        <p:txBody>
          <a:bodyPr wrap="square">
            <a:spAutoFit/>
          </a:bodyPr>
          <a:lstStyle>
            <a:lvl1pPr>
              <a:defRPr lang="en-GB" sz="2400" dirty="0">
                <a:solidFill>
                  <a:srgbClr val="EEF2EC"/>
                </a:solidFill>
                <a:latin typeface="+mn-lt"/>
                <a:ea typeface="+mj-ea"/>
                <a:cs typeface="+mj-cs"/>
              </a:defRPr>
            </a:lvl1pPr>
          </a:lstStyle>
          <a:p>
            <a:pPr lvl="0"/>
            <a:r>
              <a:rPr lang="en-GB"/>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dirty="0"/>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6B0B0632-44AB-E64F-9964-F97E8E40AC00}" type="slidenum">
              <a:rPr lang="uk-UA" altLang="en-US"/>
              <a:pPr/>
              <a:t>‹#›</a:t>
            </a:fld>
            <a:endParaRPr lang="uk-UA" altLang="en-US" dirty="0"/>
          </a:p>
        </p:txBody>
      </p:sp>
      <p:pic>
        <p:nvPicPr>
          <p:cNvPr id="7" name="Picture 6">
            <a:extLst>
              <a:ext uri="{FF2B5EF4-FFF2-40B4-BE49-F238E27FC236}">
                <a16:creationId xmlns:a16="http://schemas.microsoft.com/office/drawing/2014/main" id="{EEE61ECB-66CC-E248-961F-44167597814B}"/>
              </a:ext>
            </a:extLst>
          </p:cNvPr>
          <p:cNvPicPr>
            <a:picLocks noChangeAspect="1"/>
          </p:cNvPicPr>
          <p:nvPr userDrawn="1"/>
        </p:nvPicPr>
        <p:blipFill>
          <a:blip r:embed="rId3"/>
          <a:stretch>
            <a:fillRect/>
          </a:stretch>
        </p:blipFill>
        <p:spPr>
          <a:xfrm>
            <a:off x="284019" y="6342063"/>
            <a:ext cx="423380" cy="340115"/>
          </a:xfrm>
          <a:prstGeom prst="rect">
            <a:avLst/>
          </a:prstGeom>
        </p:spPr>
      </p:pic>
    </p:spTree>
    <p:extLst>
      <p:ext uri="{BB962C8B-B14F-4D97-AF65-F5344CB8AC3E}">
        <p14:creationId xmlns:p14="http://schemas.microsoft.com/office/powerpoint/2010/main" val="7871977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Yellow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0000" y="4279119"/>
            <a:ext cx="5715734" cy="805092"/>
          </a:xfrm>
          <a:prstGeom prst="rect">
            <a:avLst/>
          </a:prstGeom>
        </p:spPr>
        <p:txBody>
          <a:bodyPr wrap="square">
            <a:spAutoFit/>
          </a:bodyPr>
          <a:lstStyle>
            <a:lvl1pPr>
              <a:defRPr lang="en-GB" sz="2400" dirty="0">
                <a:solidFill>
                  <a:schemeClr val="accent4"/>
                </a:solidFill>
                <a:latin typeface="+mn-lt"/>
                <a:ea typeface="+mj-ea"/>
                <a:cs typeface="+mj-cs"/>
              </a:defRPr>
            </a:lvl1pPr>
          </a:lstStyle>
          <a:p>
            <a:pPr lvl="0"/>
            <a:r>
              <a:rPr lang="en-GB"/>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chemeClr val="accent4"/>
                </a:solidFill>
              </a:defRPr>
            </a:lvl1pPr>
          </a:lstStyle>
          <a:p>
            <a:r>
              <a:rPr lang="en-US" dirty="0"/>
              <a:t>Click to edit Master title style</a:t>
            </a:r>
            <a:endParaRPr lang="en-GB" dirty="0"/>
          </a:p>
        </p:txBody>
      </p:sp>
      <p:sp>
        <p:nvSpPr>
          <p:cNvPr id="5" name="Slide Number Placeholder 9"/>
          <p:cNvSpPr>
            <a:spLocks noGrp="1"/>
          </p:cNvSpPr>
          <p:nvPr>
            <p:ph type="sldNum" sz="quarter" idx="11"/>
          </p:nvPr>
        </p:nvSpPr>
        <p:spPr/>
        <p:txBody>
          <a:bodyPr/>
          <a:lstStyle>
            <a:lvl1pPr>
              <a:defRPr/>
            </a:lvl1pPr>
          </a:lstStyle>
          <a:p>
            <a:fld id="{35FBE988-4F8A-A847-85FA-7FDCA1891FAC}" type="slidenum">
              <a:rPr lang="uk-UA" altLang="en-US"/>
              <a:pPr/>
              <a:t>‹#›</a:t>
            </a:fld>
            <a:endParaRPr lang="uk-UA" altLang="en-US" dirty="0"/>
          </a:p>
        </p:txBody>
      </p:sp>
      <p:pic>
        <p:nvPicPr>
          <p:cNvPr id="6" name="Picture 5">
            <a:extLst>
              <a:ext uri="{FF2B5EF4-FFF2-40B4-BE49-F238E27FC236}">
                <a16:creationId xmlns:a16="http://schemas.microsoft.com/office/drawing/2014/main" id="{A98F1BB5-CB9C-2244-90B8-CD111DE24EDF}"/>
              </a:ext>
            </a:extLst>
          </p:cNvPr>
          <p:cNvPicPr>
            <a:picLocks noChangeAspect="1"/>
          </p:cNvPicPr>
          <p:nvPr userDrawn="1"/>
        </p:nvPicPr>
        <p:blipFill>
          <a:blip r:embed="rId3"/>
          <a:stretch>
            <a:fillRect/>
          </a:stretch>
        </p:blipFill>
        <p:spPr>
          <a:xfrm>
            <a:off x="284019" y="6342063"/>
            <a:ext cx="423380" cy="340115"/>
          </a:xfrm>
          <a:prstGeom prst="rect">
            <a:avLst/>
          </a:prstGeom>
        </p:spPr>
      </p:pic>
    </p:spTree>
    <p:extLst>
      <p:ext uri="{BB962C8B-B14F-4D97-AF65-F5344CB8AC3E}">
        <p14:creationId xmlns:p14="http://schemas.microsoft.com/office/powerpoint/2010/main" val="1933671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statement – Green templa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idx="1"/>
          </p:nvPr>
        </p:nvSpPr>
        <p:spPr>
          <a:xfrm>
            <a:off x="533250" y="525600"/>
            <a:ext cx="11129022" cy="5572800"/>
          </a:xfrm>
          <a:prstGeom prst="rect">
            <a:avLst/>
          </a:prstGeom>
        </p:spPr>
        <p:txBody>
          <a:bodyPr anchor="ctr"/>
          <a:lstStyle>
            <a:lvl1pPr algn="ctr">
              <a:lnSpc>
                <a:spcPct val="110000"/>
              </a:lnSpc>
              <a:spcAft>
                <a:spcPts val="2000"/>
              </a:spcAft>
              <a:defRPr sz="3600" b="0" i="0" spc="50" baseline="0">
                <a:solidFill>
                  <a:srgbClr val="EEF2EC"/>
                </a:solidFill>
                <a:latin typeface="+mn-lt"/>
                <a:ea typeface="Hind Medium" charset="0"/>
                <a:cs typeface="Hind Medium" charset="0"/>
              </a:defRPr>
            </a:lvl1pPr>
            <a:lvl2pPr algn="ctr">
              <a:lnSpc>
                <a:spcPct val="110000"/>
              </a:lnSpc>
              <a:defRPr b="0" i="0">
                <a:solidFill>
                  <a:srgbClr val="EEF2EC"/>
                </a:solidFill>
                <a:latin typeface="Hind Medium" charset="0"/>
                <a:ea typeface="Hind Medium" charset="0"/>
                <a:cs typeface="Hind Medium" charset="0"/>
              </a:defRPr>
            </a:lvl2pPr>
            <a:lvl3pPr>
              <a:spcAft>
                <a:spcPts val="1500"/>
              </a:spcAft>
              <a:defRPr/>
            </a:lvl3pPr>
          </a:lstStyle>
          <a:p>
            <a:pPr lvl="0"/>
            <a:r>
              <a:rPr lang="en-US" dirty="0"/>
              <a:t>Click to edit Master text styles</a:t>
            </a:r>
          </a:p>
          <a:p>
            <a:pPr lvl="1"/>
            <a:r>
              <a:rPr lang="en-US" dirty="0"/>
              <a:t>Second level</a:t>
            </a:r>
            <a:endParaRPr lang="en-GB" dirty="0"/>
          </a:p>
        </p:txBody>
      </p:sp>
      <p:sp>
        <p:nvSpPr>
          <p:cNvPr id="5" name="Slide Number Placeholder 9"/>
          <p:cNvSpPr>
            <a:spLocks noGrp="1"/>
          </p:cNvSpPr>
          <p:nvPr>
            <p:ph type="sldNum" sz="quarter" idx="11"/>
          </p:nvPr>
        </p:nvSpPr>
        <p:spPr/>
        <p:txBody>
          <a:bodyPr/>
          <a:lstStyle>
            <a:lvl1pPr>
              <a:defRPr>
                <a:solidFill>
                  <a:srgbClr val="EEF2EC"/>
                </a:solidFill>
              </a:defRPr>
            </a:lvl1pPr>
          </a:lstStyle>
          <a:p>
            <a:fld id="{38A562FF-9E0C-6A44-94FA-5EFAAB105799}" type="slidenum">
              <a:rPr lang="uk-UA" altLang="en-US"/>
              <a:pPr/>
              <a:t>‹#›</a:t>
            </a:fld>
            <a:endParaRPr lang="uk-UA" altLang="en-US" dirty="0"/>
          </a:p>
        </p:txBody>
      </p:sp>
      <p:pic>
        <p:nvPicPr>
          <p:cNvPr id="6" name="Picture 5">
            <a:extLst>
              <a:ext uri="{FF2B5EF4-FFF2-40B4-BE49-F238E27FC236}">
                <a16:creationId xmlns:a16="http://schemas.microsoft.com/office/drawing/2014/main" id="{F36F7CA5-FE14-3547-A03D-BC2B01BC2CA2}"/>
              </a:ext>
            </a:extLst>
          </p:cNvPr>
          <p:cNvPicPr>
            <a:picLocks noChangeAspect="1"/>
          </p:cNvPicPr>
          <p:nvPr userDrawn="1"/>
        </p:nvPicPr>
        <p:blipFill>
          <a:blip r:embed="rId3"/>
          <a:stretch>
            <a:fillRect/>
          </a:stretch>
        </p:blipFill>
        <p:spPr>
          <a:xfrm>
            <a:off x="284019" y="6342063"/>
            <a:ext cx="423380" cy="340115"/>
          </a:xfrm>
          <a:prstGeom prst="rect">
            <a:avLst/>
          </a:prstGeom>
        </p:spPr>
      </p:pic>
    </p:spTree>
    <p:extLst>
      <p:ext uri="{BB962C8B-B14F-4D97-AF65-F5344CB8AC3E}">
        <p14:creationId xmlns:p14="http://schemas.microsoft.com/office/powerpoint/2010/main" val="1349845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Quote/statement">
    <p:bg>
      <p:bgPr>
        <a:solidFill>
          <a:schemeClr val="tx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533250" y="952107"/>
            <a:ext cx="11129022" cy="4845378"/>
          </a:xfrm>
        </p:spPr>
        <p:txBody>
          <a:bodyPr rIns="0" anchor="ctr">
            <a:noAutofit/>
          </a:bodyPr>
          <a:lstStyle>
            <a:lvl1pPr algn="ctr">
              <a:lnSpc>
                <a:spcPct val="104000"/>
              </a:lnSpc>
              <a:defRPr sz="4800" spc="20" baseline="0">
                <a:solidFill>
                  <a:schemeClr val="bg1"/>
                </a:solidFill>
              </a:defRPr>
            </a:lvl1pPr>
          </a:lstStyle>
          <a:p>
            <a:r>
              <a:rPr lang="en-US"/>
              <a:t>Click </a:t>
            </a:r>
            <a:r>
              <a:rPr lang="en-US" dirty="0"/>
              <a:t>to edit Master title style</a:t>
            </a:r>
            <a:endParaRPr lang="en-GB" dirty="0"/>
          </a:p>
        </p:txBody>
      </p:sp>
      <p:sp>
        <p:nvSpPr>
          <p:cNvPr id="5" name="Slide Number Placeholder 9"/>
          <p:cNvSpPr>
            <a:spLocks noGrp="1"/>
          </p:cNvSpPr>
          <p:nvPr>
            <p:ph type="sldNum" sz="quarter" idx="11"/>
          </p:nvPr>
        </p:nvSpPr>
        <p:spPr/>
        <p:txBody>
          <a:bodyPr/>
          <a:lstStyle>
            <a:lvl1pPr>
              <a:defRPr>
                <a:solidFill>
                  <a:srgbClr val="EEF2EC"/>
                </a:solidFill>
              </a:defRPr>
            </a:lvl1pPr>
          </a:lstStyle>
          <a:p>
            <a:fld id="{9AAABE4F-E323-754C-9DC3-2E4BB4EF58F9}" type="slidenum">
              <a:rPr lang="uk-UA" altLang="en-US"/>
              <a:pPr/>
              <a:t>‹#›</a:t>
            </a:fld>
            <a:endParaRPr lang="uk-UA" altLang="en-US" dirty="0"/>
          </a:p>
        </p:txBody>
      </p:sp>
      <p:pic>
        <p:nvPicPr>
          <p:cNvPr id="6" name="Picture 5">
            <a:extLst>
              <a:ext uri="{FF2B5EF4-FFF2-40B4-BE49-F238E27FC236}">
                <a16:creationId xmlns:a16="http://schemas.microsoft.com/office/drawing/2014/main" id="{43716F50-E12B-4842-9EE6-78B5D5878868}"/>
              </a:ext>
            </a:extLst>
          </p:cNvPr>
          <p:cNvPicPr>
            <a:picLocks noChangeAspect="1"/>
          </p:cNvPicPr>
          <p:nvPr userDrawn="1"/>
        </p:nvPicPr>
        <p:blipFill>
          <a:blip r:embed="rId2"/>
          <a:stretch>
            <a:fillRect/>
          </a:stretch>
        </p:blipFill>
        <p:spPr>
          <a:xfrm>
            <a:off x="284019" y="6342063"/>
            <a:ext cx="423380" cy="340115"/>
          </a:xfrm>
          <a:prstGeom prst="rect">
            <a:avLst/>
          </a:prstGeom>
        </p:spPr>
      </p:pic>
    </p:spTree>
    <p:extLst>
      <p:ext uri="{BB962C8B-B14F-4D97-AF65-F5344CB8AC3E}">
        <p14:creationId xmlns:p14="http://schemas.microsoft.com/office/powerpoint/2010/main" val="832508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ank you – Green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a:t>Visit us at</a:t>
            </a:r>
          </a:p>
          <a:p>
            <a:pPr lvl="1" fontAlgn="auto">
              <a:spcAft>
                <a:spcPts val="0"/>
              </a:spcAft>
              <a:defRPr/>
            </a:pPr>
            <a:r>
              <a:rPr lang="en-GB" dirty="0"/>
              <a:t>www.internetsociety.org</a:t>
            </a:r>
          </a:p>
          <a:p>
            <a:pPr fontAlgn="auto">
              <a:spcAft>
                <a:spcPts val="0"/>
              </a:spcAft>
              <a:defRPr/>
            </a:pPr>
            <a:r>
              <a:rPr lang="en-GB" dirty="0"/>
              <a:t>Follow us</a:t>
            </a:r>
          </a:p>
          <a:p>
            <a:pPr fontAlgn="auto">
              <a:spcAft>
                <a:spcPts val="0"/>
              </a:spcAft>
              <a:defRPr/>
            </a:pPr>
            <a:r>
              <a:rPr lang="en-GB" dirty="0"/>
              <a:t>@internetsociety</a:t>
            </a:r>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a:t>Galerie Jean-Malbuisson 15, </a:t>
            </a:r>
            <a:br>
              <a:rPr lang="en-GB" dirty="0"/>
            </a:br>
            <a:r>
              <a:rPr lang="en-GB" dirty="0"/>
              <a:t>CH-1204 Geneva, </a:t>
            </a:r>
            <a:br>
              <a:rPr lang="en-GB" dirty="0"/>
            </a:br>
            <a:r>
              <a:rPr lang="en-GB" dirty="0"/>
              <a:t>Switzerland.</a:t>
            </a:r>
            <a:br>
              <a:rPr lang="en-GB" dirty="0"/>
            </a:br>
            <a:r>
              <a:rPr lang="en-GB" dirty="0"/>
              <a:t>+41 22 807 1444</a:t>
            </a:r>
          </a:p>
          <a:p>
            <a:pPr fontAlgn="auto">
              <a:spcAft>
                <a:spcPts val="0"/>
              </a:spcAft>
              <a:defRPr/>
            </a:pPr>
            <a:endParaRPr lang="en-GB" dirty="0"/>
          </a:p>
          <a:p>
            <a:pPr fontAlgn="auto">
              <a:spcAft>
                <a:spcPts val="0"/>
              </a:spcAft>
              <a:defRPr/>
            </a:pPr>
            <a:endParaRPr lang="en-GB" dirty="0"/>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dirty="0"/>
              <a:t>1775 Wiehle Avenue, </a:t>
            </a:r>
            <a:br>
              <a:rPr lang="de-DE" dirty="0"/>
            </a:br>
            <a:r>
              <a:rPr lang="de-DE" dirty="0"/>
              <a:t>Suite 201, Reston, VA </a:t>
            </a:r>
            <a:br>
              <a:rPr lang="de-DE" dirty="0"/>
            </a:br>
            <a:r>
              <a:rPr lang="de-DE" dirty="0"/>
              <a:t>20190-5108 USA. </a:t>
            </a:r>
            <a:br>
              <a:rPr lang="de-DE" dirty="0"/>
            </a:br>
            <a:r>
              <a:rPr lang="de-DE" dirty="0"/>
              <a:t>+1 703 439 2120</a:t>
            </a:r>
          </a:p>
          <a:p>
            <a:pPr fontAlgn="auto">
              <a:spcAft>
                <a:spcPts val="0"/>
              </a:spcAft>
              <a:defRPr/>
            </a:pPr>
            <a:endParaRPr lang="de-DE" dirty="0"/>
          </a:p>
          <a:p>
            <a:pPr fontAlgn="auto">
              <a:spcAft>
                <a:spcPts val="0"/>
              </a:spcAft>
              <a:defRPr/>
            </a:pPr>
            <a:endParaRPr lang="en-GB" dirty="0"/>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a:t>Thank you.</a:t>
            </a:r>
          </a:p>
        </p:txBody>
      </p:sp>
      <p:sp>
        <p:nvSpPr>
          <p:cNvPr id="10" name="Text Placeholder 9"/>
          <p:cNvSpPr>
            <a:spLocks noGrp="1"/>
          </p:cNvSpPr>
          <p:nvPr>
            <p:ph type="body" sz="quarter" idx="10"/>
          </p:nvPr>
        </p:nvSpPr>
        <p:spPr>
          <a:xfrm>
            <a:off x="540000" y="4351780"/>
            <a:ext cx="4097551" cy="902123"/>
          </a:xfrm>
          <a:prstGeom prst="rect">
            <a:avLst/>
          </a:prstGeo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938626C2-145F-DB41-8654-1777F0E9F2FB}" type="slidenum">
              <a:rPr lang="uk-UA" altLang="en-US"/>
              <a:pPr/>
              <a:t>‹#›</a:t>
            </a:fld>
            <a:endParaRPr lang="uk-UA" altLang="en-US" dirty="0"/>
          </a:p>
        </p:txBody>
      </p:sp>
      <p:pic>
        <p:nvPicPr>
          <p:cNvPr id="11" name="Picture 10">
            <a:extLst>
              <a:ext uri="{FF2B5EF4-FFF2-40B4-BE49-F238E27FC236}">
                <a16:creationId xmlns:a16="http://schemas.microsoft.com/office/drawing/2014/main" id="{A11695A3-A60A-894B-93B4-91450D2A9BD8}"/>
              </a:ext>
            </a:extLst>
          </p:cNvPr>
          <p:cNvPicPr>
            <a:picLocks noChangeAspect="1"/>
          </p:cNvPicPr>
          <p:nvPr userDrawn="1"/>
        </p:nvPicPr>
        <p:blipFill>
          <a:blip r:embed="rId3"/>
          <a:stretch>
            <a:fillRect/>
          </a:stretch>
        </p:blipFill>
        <p:spPr>
          <a:xfrm>
            <a:off x="284019" y="6342063"/>
            <a:ext cx="423380" cy="340115"/>
          </a:xfrm>
          <a:prstGeom prst="rect">
            <a:avLst/>
          </a:prstGeom>
        </p:spPr>
      </p:pic>
    </p:spTree>
    <p:extLst>
      <p:ext uri="{BB962C8B-B14F-4D97-AF65-F5344CB8AC3E}">
        <p14:creationId xmlns:p14="http://schemas.microsoft.com/office/powerpoint/2010/main" val="11145337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Get involved – Green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a:t>Visit us at</a:t>
            </a:r>
          </a:p>
          <a:p>
            <a:pPr lvl="1" fontAlgn="auto">
              <a:spcAft>
                <a:spcPts val="0"/>
              </a:spcAft>
              <a:defRPr/>
            </a:pPr>
            <a:r>
              <a:rPr lang="en-GB" dirty="0"/>
              <a:t>www.internetsociety.org</a:t>
            </a:r>
          </a:p>
          <a:p>
            <a:pPr fontAlgn="auto">
              <a:spcAft>
                <a:spcPts val="0"/>
              </a:spcAft>
              <a:defRPr/>
            </a:pPr>
            <a:r>
              <a:rPr lang="en-GB" dirty="0"/>
              <a:t>Follow us</a:t>
            </a:r>
          </a:p>
          <a:p>
            <a:pPr fontAlgn="auto">
              <a:spcAft>
                <a:spcPts val="0"/>
              </a:spcAft>
              <a:defRPr/>
            </a:pPr>
            <a:r>
              <a:rPr lang="en-GB" dirty="0"/>
              <a:t>@internetsociety</a:t>
            </a:r>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a:t>Galerie Jean-Malbuisson 15, </a:t>
            </a:r>
            <a:br>
              <a:rPr lang="en-GB" dirty="0"/>
            </a:br>
            <a:r>
              <a:rPr lang="en-GB" dirty="0"/>
              <a:t>CH-1204 Geneva, </a:t>
            </a:r>
            <a:br>
              <a:rPr lang="en-GB" dirty="0"/>
            </a:br>
            <a:r>
              <a:rPr lang="en-GB" dirty="0"/>
              <a:t>Switzerland.</a:t>
            </a:r>
            <a:br>
              <a:rPr lang="en-GB" dirty="0"/>
            </a:br>
            <a:r>
              <a:rPr lang="en-GB" dirty="0"/>
              <a:t>+41 22 807 1444</a:t>
            </a:r>
          </a:p>
          <a:p>
            <a:pPr fontAlgn="auto">
              <a:spcAft>
                <a:spcPts val="0"/>
              </a:spcAft>
              <a:defRPr/>
            </a:pPr>
            <a:endParaRPr lang="en-GB" dirty="0"/>
          </a:p>
          <a:p>
            <a:pPr fontAlgn="auto">
              <a:spcAft>
                <a:spcPts val="0"/>
              </a:spcAft>
              <a:defRPr/>
            </a:pPr>
            <a:endParaRPr lang="en-GB" dirty="0"/>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dirty="0"/>
              <a:t>1775 Wiehle Avenue, </a:t>
            </a:r>
            <a:br>
              <a:rPr lang="de-DE" dirty="0"/>
            </a:br>
            <a:r>
              <a:rPr lang="de-DE" dirty="0"/>
              <a:t>Suite 201, Reston, VA </a:t>
            </a:r>
            <a:br>
              <a:rPr lang="de-DE" dirty="0"/>
            </a:br>
            <a:r>
              <a:rPr lang="de-DE" dirty="0"/>
              <a:t>20190-5108 USA. </a:t>
            </a:r>
            <a:br>
              <a:rPr lang="de-DE" dirty="0"/>
            </a:br>
            <a:r>
              <a:rPr lang="de-DE" dirty="0"/>
              <a:t>+1 703 439 2120</a:t>
            </a:r>
          </a:p>
          <a:p>
            <a:pPr fontAlgn="auto">
              <a:spcAft>
                <a:spcPts val="0"/>
              </a:spcAft>
              <a:defRPr/>
            </a:pPr>
            <a:endParaRPr lang="de-DE" dirty="0"/>
          </a:p>
          <a:p>
            <a:pPr fontAlgn="auto">
              <a:spcAft>
                <a:spcPts val="0"/>
              </a:spcAft>
              <a:defRPr/>
            </a:pPr>
            <a:endParaRPr lang="en-GB" dirty="0"/>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a:t>Get involved.</a:t>
            </a:r>
          </a:p>
        </p:txBody>
      </p:sp>
      <p:sp>
        <p:nvSpPr>
          <p:cNvPr id="10" name="Text Placeholder 9"/>
          <p:cNvSpPr>
            <a:spLocks noGrp="1"/>
          </p:cNvSpPr>
          <p:nvPr>
            <p:ph type="body" sz="quarter" idx="10"/>
          </p:nvPr>
        </p:nvSpPr>
        <p:spPr>
          <a:xfrm>
            <a:off x="540000" y="4351780"/>
            <a:ext cx="4097551" cy="902123"/>
          </a:xfrm>
          <a:prstGeom prst="rect">
            <a:avLst/>
          </a:prstGeo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C54E8D6B-F017-D744-B01E-3BF4A1060F5E}" type="slidenum">
              <a:rPr lang="uk-UA" altLang="en-US"/>
              <a:pPr/>
              <a:t>‹#›</a:t>
            </a:fld>
            <a:endParaRPr lang="uk-UA" altLang="en-US" dirty="0"/>
          </a:p>
        </p:txBody>
      </p:sp>
      <p:pic>
        <p:nvPicPr>
          <p:cNvPr id="11" name="Picture 10">
            <a:extLst>
              <a:ext uri="{FF2B5EF4-FFF2-40B4-BE49-F238E27FC236}">
                <a16:creationId xmlns:a16="http://schemas.microsoft.com/office/drawing/2014/main" id="{E11ED31F-6501-7046-A547-CD37DA161F8C}"/>
              </a:ext>
            </a:extLst>
          </p:cNvPr>
          <p:cNvPicPr>
            <a:picLocks noChangeAspect="1"/>
          </p:cNvPicPr>
          <p:nvPr userDrawn="1"/>
        </p:nvPicPr>
        <p:blipFill>
          <a:blip r:embed="rId3"/>
          <a:stretch>
            <a:fillRect/>
          </a:stretch>
        </p:blipFill>
        <p:spPr>
          <a:xfrm>
            <a:off x="284019" y="6342063"/>
            <a:ext cx="423380" cy="340115"/>
          </a:xfrm>
          <a:prstGeom prst="rect">
            <a:avLst/>
          </a:prstGeom>
        </p:spPr>
      </p:pic>
    </p:spTree>
    <p:extLst>
      <p:ext uri="{BB962C8B-B14F-4D97-AF65-F5344CB8AC3E}">
        <p14:creationId xmlns:p14="http://schemas.microsoft.com/office/powerpoint/2010/main" val="1616383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column – Text only – Green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37799"/>
          </a:xfrm>
        </p:spPr>
        <p:txBody>
          <a:bodyPr/>
          <a:lstStyle/>
          <a:p>
            <a:r>
              <a:rPr lang="en-US" dirty="0"/>
              <a:t>Click to edit Master title style</a:t>
            </a:r>
            <a:endParaRPr lang="en-GB" dirty="0"/>
          </a:p>
        </p:txBody>
      </p:sp>
      <p:sp>
        <p:nvSpPr>
          <p:cNvPr id="6" name="Slide Number Placeholder 9"/>
          <p:cNvSpPr>
            <a:spLocks noGrp="1"/>
          </p:cNvSpPr>
          <p:nvPr>
            <p:ph type="sldNum" sz="quarter" idx="15"/>
          </p:nvPr>
        </p:nvSpPr>
        <p:spPr/>
        <p:txBody>
          <a:bodyPr/>
          <a:lstStyle>
            <a:lvl1pPr>
              <a:defRPr/>
            </a:lvl1pPr>
          </a:lstStyle>
          <a:p>
            <a:fld id="{E6D84CED-884A-CE4A-BD8A-D28B96D1098D}" type="slidenum">
              <a:rPr lang="uk-UA" altLang="en-US"/>
              <a:pPr/>
              <a:t>‹#›</a:t>
            </a:fld>
            <a:endParaRPr lang="uk-UA" altLang="en-US" dirty="0"/>
          </a:p>
        </p:txBody>
      </p:sp>
      <p:sp>
        <p:nvSpPr>
          <p:cNvPr id="10" name="Content Placeholder 2"/>
          <p:cNvSpPr>
            <a:spLocks noGrp="1"/>
          </p:cNvSpPr>
          <p:nvPr>
            <p:ph idx="21"/>
          </p:nvPr>
        </p:nvSpPr>
        <p:spPr>
          <a:xfrm>
            <a:off x="540000" y="1548400"/>
            <a:ext cx="11121775" cy="3220368"/>
          </a:xfrm>
          <a:prstGeom prst="rect">
            <a:avLst/>
          </a:prstGeom>
        </p:spPr>
        <p:txBody>
          <a:bodyPr/>
          <a:lstStyle>
            <a:lvl1pPr marL="0" marR="0" indent="0" algn="l" defTabSz="914400" rtl="0" eaLnBrk="1" fontAlgn="base" latinLnBrk="0" hangingPunct="1">
              <a:lnSpc>
                <a:spcPct val="106000"/>
              </a:lnSpc>
              <a:spcBef>
                <a:spcPct val="0"/>
              </a:spcBef>
              <a:spcAft>
                <a:spcPts val="1200"/>
              </a:spcAft>
              <a:buClrTx/>
              <a:buSzTx/>
              <a:buFont typeface="Arial" charset="0"/>
              <a:buNone/>
              <a:tabLst/>
              <a:defRPr b="0" i="0">
                <a:latin typeface="Hind Medium" charset="0"/>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ppleSystemUIFont" charset="0"/>
              <a:buNone/>
              <a:tabLst/>
              <a:defRPr sz="1800"/>
            </a:lvl2pPr>
            <a:lvl3pPr marL="270000" marR="0" indent="-270000" algn="l" defTabSz="914400" rtl="0" eaLnBrk="1" fontAlgn="base" latinLnBrk="0" hangingPunct="1">
              <a:lnSpc>
                <a:spcPct val="113000"/>
              </a:lnSpc>
              <a:spcBef>
                <a:spcPct val="0"/>
              </a:spcBef>
              <a:spcAft>
                <a:spcPts val="0"/>
              </a:spcAft>
              <a:buClrTx/>
              <a:buSzPct val="72000"/>
              <a:buFont typeface=".AppleSystemUIFont" charset="0"/>
              <a:buChar char="—"/>
              <a:tabLst/>
              <a:defRPr sz="1800"/>
            </a:lvl3pPr>
            <a:lvl4pPr marL="556650" marR="0" indent="-233925" algn="l" defTabSz="914400" rtl="0" eaLnBrk="1" fontAlgn="base" latinLnBrk="0" hangingPunct="1">
              <a:lnSpc>
                <a:spcPct val="113000"/>
              </a:lnSpc>
              <a:spcBef>
                <a:spcPct val="0"/>
              </a:spcBef>
              <a:spcAft>
                <a:spcPct val="0"/>
              </a:spcAft>
              <a:buClrTx/>
              <a:buSzPct val="90000"/>
              <a:buFont typeface=".AppleSystemUIFont" charset="0"/>
              <a:buChar char="–"/>
              <a:tabLst/>
              <a:defRPr sz="1800"/>
            </a:lvl4pPr>
            <a:lvl5pPr marL="772650" marR="0" indent="-197925" algn="l" defTabSz="914400" rtl="0" eaLnBrk="1" fontAlgn="base" latinLnBrk="0" hangingPunct="1">
              <a:lnSpc>
                <a:spcPct val="113000"/>
              </a:lnSpc>
              <a:spcBef>
                <a:spcPct val="0"/>
              </a:spcBef>
              <a:spcAft>
                <a:spcPts val="1500"/>
              </a:spcAft>
              <a:buClrTx/>
              <a:buSzPct val="75000"/>
              <a:buFont typeface="Arial" charset="0"/>
              <a:buChar char="•"/>
              <a:tabLst/>
              <a:defRPr sz="1800"/>
            </a:lvl5pPr>
          </a:lstStyle>
          <a:p>
            <a:pPr marL="0" marR="0" lvl="0" indent="0" algn="l" defTabSz="914400" rtl="0" eaLnBrk="1" fontAlgn="base" latinLnBrk="0" hangingPunct="1">
              <a:lnSpc>
                <a:spcPct val="106000"/>
              </a:lnSpc>
              <a:spcBef>
                <a:spcPct val="0"/>
              </a:spcBef>
              <a:spcAft>
                <a:spcPts val="1200"/>
              </a:spcAft>
              <a:buClrTx/>
              <a:buSzTx/>
              <a:buFont typeface="Arial" charset="0"/>
              <a:buNone/>
              <a:tabLst/>
              <a:defRPr/>
            </a:pPr>
            <a:r>
              <a:rPr kumimoji="0" lang="en-US" sz="2000" b="0" i="0" u="none" strike="noStrike" kern="1200" cap="none" spc="20" normalizeH="0" baseline="0" noProof="0" dirty="0">
                <a:ln>
                  <a:noFill/>
                </a:ln>
                <a:solidFill>
                  <a:srgbClr val="0C1C2C"/>
                </a:solidFill>
                <a:effectLst/>
                <a:uLnTx/>
                <a:uFillTx/>
                <a:latin typeface="Hind Light"/>
                <a:ea typeface="Hind Medium" charset="0"/>
                <a:cs typeface="Hind Medium" charset="0"/>
              </a:rPr>
              <a:t>Click to edit Master text styles</a:t>
            </a:r>
          </a:p>
          <a:p>
            <a:pPr marL="0" marR="0" lvl="1" indent="0" algn="l" defTabSz="914400" rtl="0" eaLnBrk="1" fontAlgn="base" latinLnBrk="0" hangingPunct="1">
              <a:lnSpc>
                <a:spcPct val="113000"/>
              </a:lnSpc>
              <a:spcBef>
                <a:spcPct val="0"/>
              </a:spcBef>
              <a:spcAft>
                <a:spcPct val="0"/>
              </a:spcAft>
              <a:buClrTx/>
              <a:buSzTx/>
              <a:buFont typeface=".AppleSystemUIFont" charset="0"/>
              <a:buNone/>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Second level</a:t>
            </a:r>
          </a:p>
          <a:p>
            <a:pPr marL="270000" marR="0" lvl="2" indent="-270000" algn="l" defTabSz="914400" rtl="0" eaLnBrk="1" fontAlgn="base" latinLnBrk="0" hangingPunct="1">
              <a:lnSpc>
                <a:spcPct val="113000"/>
              </a:lnSpc>
              <a:spcBef>
                <a:spcPct val="0"/>
              </a:spcBef>
              <a:spcAft>
                <a:spcPts val="0"/>
              </a:spcAft>
              <a:buClrTx/>
              <a:buSzPct val="72000"/>
              <a:buFont typeface=".AppleSystemUIFont"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Third level</a:t>
            </a:r>
          </a:p>
          <a:p>
            <a:pPr marL="556650" marR="0" lvl="3" indent="-233925" algn="l" defTabSz="914400" rtl="0" eaLnBrk="1" fontAlgn="base" latinLnBrk="0" hangingPunct="1">
              <a:lnSpc>
                <a:spcPct val="113000"/>
              </a:lnSpc>
              <a:spcBef>
                <a:spcPct val="0"/>
              </a:spcBef>
              <a:spcAft>
                <a:spcPct val="0"/>
              </a:spcAft>
              <a:buClrTx/>
              <a:buSzPct val="90000"/>
              <a:buFont typeface=".AppleSystemUIFont"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Fourth level</a:t>
            </a:r>
          </a:p>
          <a:p>
            <a:pPr marL="772650" marR="0" lvl="4" indent="-197925" algn="l" defTabSz="914400" rtl="0" eaLnBrk="1" fontAlgn="base" latinLnBrk="0" hangingPunct="1">
              <a:lnSpc>
                <a:spcPct val="113000"/>
              </a:lnSpc>
              <a:spcBef>
                <a:spcPct val="0"/>
              </a:spcBef>
              <a:spcAft>
                <a:spcPts val="1500"/>
              </a:spcAft>
              <a:buClrTx/>
              <a:buSzPct val="75000"/>
              <a:buFont typeface="Arial"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Fifth level</a:t>
            </a:r>
            <a:endParaRPr kumimoji="0" lang="en-GB" sz="1800" b="0" i="0" u="none" strike="noStrike" kern="1200" cap="none" spc="20" normalizeH="0" baseline="0" noProof="0" dirty="0">
              <a:ln>
                <a:noFill/>
              </a:ln>
              <a:solidFill>
                <a:srgbClr val="0C1C2C"/>
              </a:solidFill>
              <a:effectLst/>
              <a:uLnTx/>
              <a:uFillTx/>
              <a:latin typeface="+mn-lt"/>
              <a:ea typeface="ＭＳ Ｐゴシック" charset="-128"/>
              <a:cs typeface="+mn-cs"/>
            </a:endParaRPr>
          </a:p>
        </p:txBody>
      </p:sp>
      <p:pic>
        <p:nvPicPr>
          <p:cNvPr id="7" name="Picture 6">
            <a:extLst>
              <a:ext uri="{FF2B5EF4-FFF2-40B4-BE49-F238E27FC236}">
                <a16:creationId xmlns:a16="http://schemas.microsoft.com/office/drawing/2014/main" id="{B2910374-25FF-F749-BC21-D0924956D908}"/>
              </a:ext>
            </a:extLst>
          </p:cNvPr>
          <p:cNvPicPr>
            <a:picLocks noChangeAspect="1"/>
          </p:cNvPicPr>
          <p:nvPr userDrawn="1"/>
        </p:nvPicPr>
        <p:blipFill>
          <a:blip r:embed="rId2"/>
          <a:stretch>
            <a:fillRect/>
          </a:stretch>
        </p:blipFill>
        <p:spPr>
          <a:xfrm>
            <a:off x="311400" y="6207795"/>
            <a:ext cx="457200" cy="368046"/>
          </a:xfrm>
          <a:prstGeom prst="rect">
            <a:avLst/>
          </a:prstGeom>
        </p:spPr>
      </p:pic>
    </p:spTree>
    <p:extLst>
      <p:ext uri="{BB962C8B-B14F-4D97-AF65-F5344CB8AC3E}">
        <p14:creationId xmlns:p14="http://schemas.microsoft.com/office/powerpoint/2010/main" val="251448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 – Text only – Green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0694" cy="391517"/>
          </a:xfrm>
        </p:spPr>
        <p:txBody>
          <a:bodyPr/>
          <a:lstStyle/>
          <a:p>
            <a:r>
              <a:rPr lang="en-US" dirty="0"/>
              <a:t>Click to edit Master title style</a:t>
            </a:r>
            <a:endParaRPr lang="en-GB" dirty="0"/>
          </a:p>
        </p:txBody>
      </p:sp>
      <p:sp>
        <p:nvSpPr>
          <p:cNvPr id="8" name="Slide Number Placeholder 9"/>
          <p:cNvSpPr>
            <a:spLocks noGrp="1"/>
          </p:cNvSpPr>
          <p:nvPr>
            <p:ph type="sldNum" sz="quarter" idx="19"/>
          </p:nvPr>
        </p:nvSpPr>
        <p:spPr/>
        <p:txBody>
          <a:bodyPr/>
          <a:lstStyle>
            <a:lvl1pPr>
              <a:defRPr/>
            </a:lvl1pPr>
          </a:lstStyle>
          <a:p>
            <a:fld id="{FF8D7C12-E787-174C-812A-EC3C0082FBB9}" type="slidenum">
              <a:rPr lang="uk-UA" altLang="en-US"/>
              <a:pPr/>
              <a:t>‹#›</a:t>
            </a:fld>
            <a:endParaRPr lang="uk-UA" altLang="en-US" dirty="0"/>
          </a:p>
        </p:txBody>
      </p:sp>
      <p:sp>
        <p:nvSpPr>
          <p:cNvPr id="12" name="Content Placeholder 2"/>
          <p:cNvSpPr>
            <a:spLocks noGrp="1"/>
          </p:cNvSpPr>
          <p:nvPr>
            <p:ph idx="21"/>
          </p:nvPr>
        </p:nvSpPr>
        <p:spPr>
          <a:xfrm>
            <a:off x="540000" y="1548400"/>
            <a:ext cx="5478179" cy="3220368"/>
          </a:xfrm>
          <a:prstGeom prst="rect">
            <a:avLst/>
          </a:prstGeom>
        </p:spPr>
        <p:txBody>
          <a:bodyPr/>
          <a:lstStyle>
            <a:lvl1pPr marL="0" marR="0" indent="0" algn="l" defTabSz="914400" rtl="0" eaLnBrk="1" fontAlgn="base" latinLnBrk="0" hangingPunct="1">
              <a:lnSpc>
                <a:spcPct val="106000"/>
              </a:lnSpc>
              <a:spcBef>
                <a:spcPct val="0"/>
              </a:spcBef>
              <a:spcAft>
                <a:spcPts val="1200"/>
              </a:spcAft>
              <a:buClrTx/>
              <a:buSzTx/>
              <a:buFont typeface="Arial" charset="0"/>
              <a:buNone/>
              <a:tabLst/>
              <a:defRPr b="0" i="0">
                <a:latin typeface="Hind Medium" charset="0"/>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ppleSystemUIFont" charset="0"/>
              <a:buNone/>
              <a:tabLst/>
              <a:defRPr sz="1800"/>
            </a:lvl2pPr>
            <a:lvl3pPr marL="270000" marR="0" indent="-270000" algn="l" defTabSz="914400" rtl="0" eaLnBrk="1" fontAlgn="base" latinLnBrk="0" hangingPunct="1">
              <a:lnSpc>
                <a:spcPct val="113000"/>
              </a:lnSpc>
              <a:spcBef>
                <a:spcPct val="0"/>
              </a:spcBef>
              <a:spcAft>
                <a:spcPts val="0"/>
              </a:spcAft>
              <a:buClrTx/>
              <a:buSzPct val="72000"/>
              <a:buFont typeface=".AppleSystemUIFont" charset="0"/>
              <a:buChar char="—"/>
              <a:tabLst/>
              <a:defRPr sz="1800"/>
            </a:lvl3pPr>
            <a:lvl4pPr marL="556650" marR="0" indent="-233925" algn="l" defTabSz="914400" rtl="0" eaLnBrk="1" fontAlgn="base" latinLnBrk="0" hangingPunct="1">
              <a:lnSpc>
                <a:spcPct val="113000"/>
              </a:lnSpc>
              <a:spcBef>
                <a:spcPct val="0"/>
              </a:spcBef>
              <a:spcAft>
                <a:spcPct val="0"/>
              </a:spcAft>
              <a:buClrTx/>
              <a:buSzPct val="90000"/>
              <a:buFont typeface=".AppleSystemUIFont" charset="0"/>
              <a:buChar char="–"/>
              <a:tabLst/>
              <a:defRPr sz="1800"/>
            </a:lvl4pPr>
            <a:lvl5pPr marL="772650" marR="0" indent="-197925" algn="l" defTabSz="914400" rtl="0" eaLnBrk="1" fontAlgn="base" latinLnBrk="0" hangingPunct="1">
              <a:lnSpc>
                <a:spcPct val="113000"/>
              </a:lnSpc>
              <a:spcBef>
                <a:spcPct val="0"/>
              </a:spcBef>
              <a:spcAft>
                <a:spcPts val="1500"/>
              </a:spcAft>
              <a:buClrTx/>
              <a:buSzPct val="75000"/>
              <a:buFont typeface="Arial" charset="0"/>
              <a:buChar char="•"/>
              <a:tabLst/>
              <a:defRPr sz="1800"/>
            </a:lvl5pPr>
          </a:lstStyle>
          <a:p>
            <a:pPr marL="0" marR="0" lvl="0" indent="0" algn="l" defTabSz="914400" rtl="0" eaLnBrk="1" fontAlgn="base" latinLnBrk="0" hangingPunct="1">
              <a:lnSpc>
                <a:spcPct val="106000"/>
              </a:lnSpc>
              <a:spcBef>
                <a:spcPct val="0"/>
              </a:spcBef>
              <a:spcAft>
                <a:spcPts val="1200"/>
              </a:spcAft>
              <a:buClrTx/>
              <a:buSzTx/>
              <a:buFont typeface="Arial" charset="0"/>
              <a:buNone/>
              <a:tabLst/>
              <a:defRPr/>
            </a:pPr>
            <a:r>
              <a:rPr kumimoji="0" lang="en-US" sz="2000" b="0" i="0" u="none" strike="noStrike" kern="1200" cap="none" spc="20" normalizeH="0" baseline="0" noProof="0" dirty="0">
                <a:ln>
                  <a:noFill/>
                </a:ln>
                <a:solidFill>
                  <a:srgbClr val="0C1C2C"/>
                </a:solidFill>
                <a:effectLst/>
                <a:uLnTx/>
                <a:uFillTx/>
                <a:latin typeface="Hind Light"/>
                <a:ea typeface="Hind Medium" charset="0"/>
                <a:cs typeface="Hind Medium" charset="0"/>
              </a:rPr>
              <a:t>Click to edit Master text styles</a:t>
            </a:r>
          </a:p>
          <a:p>
            <a:pPr marL="0" marR="0" lvl="1" indent="0" algn="l" defTabSz="914400" rtl="0" eaLnBrk="1" fontAlgn="base" latinLnBrk="0" hangingPunct="1">
              <a:lnSpc>
                <a:spcPct val="113000"/>
              </a:lnSpc>
              <a:spcBef>
                <a:spcPct val="0"/>
              </a:spcBef>
              <a:spcAft>
                <a:spcPct val="0"/>
              </a:spcAft>
              <a:buClrTx/>
              <a:buSzTx/>
              <a:buFont typeface=".AppleSystemUIFont" charset="0"/>
              <a:buNone/>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Second level</a:t>
            </a:r>
          </a:p>
          <a:p>
            <a:pPr marL="270000" marR="0" lvl="2" indent="-270000" algn="l" defTabSz="914400" rtl="0" eaLnBrk="1" fontAlgn="base" latinLnBrk="0" hangingPunct="1">
              <a:lnSpc>
                <a:spcPct val="113000"/>
              </a:lnSpc>
              <a:spcBef>
                <a:spcPct val="0"/>
              </a:spcBef>
              <a:spcAft>
                <a:spcPts val="0"/>
              </a:spcAft>
              <a:buClrTx/>
              <a:buSzPct val="72000"/>
              <a:buFont typeface=".AppleSystemUIFont"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Third level</a:t>
            </a:r>
          </a:p>
          <a:p>
            <a:pPr marL="556650" marR="0" lvl="3" indent="-233925" algn="l" defTabSz="914400" rtl="0" eaLnBrk="1" fontAlgn="base" latinLnBrk="0" hangingPunct="1">
              <a:lnSpc>
                <a:spcPct val="113000"/>
              </a:lnSpc>
              <a:spcBef>
                <a:spcPct val="0"/>
              </a:spcBef>
              <a:spcAft>
                <a:spcPct val="0"/>
              </a:spcAft>
              <a:buClrTx/>
              <a:buSzPct val="90000"/>
              <a:buFont typeface=".AppleSystemUIFont"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Fourth level</a:t>
            </a:r>
          </a:p>
          <a:p>
            <a:pPr marL="772650" marR="0" lvl="4" indent="-197925" algn="l" defTabSz="914400" rtl="0" eaLnBrk="1" fontAlgn="base" latinLnBrk="0" hangingPunct="1">
              <a:lnSpc>
                <a:spcPct val="113000"/>
              </a:lnSpc>
              <a:spcBef>
                <a:spcPct val="0"/>
              </a:spcBef>
              <a:spcAft>
                <a:spcPts val="1500"/>
              </a:spcAft>
              <a:buClrTx/>
              <a:buSzPct val="75000"/>
              <a:buFont typeface="Arial"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Fifth level</a:t>
            </a:r>
            <a:endParaRPr kumimoji="0" lang="en-GB" sz="1800" b="0" i="0" u="none" strike="noStrike" kern="1200" cap="none" spc="20" normalizeH="0" baseline="0" noProof="0" dirty="0">
              <a:ln>
                <a:noFill/>
              </a:ln>
              <a:solidFill>
                <a:srgbClr val="0C1C2C"/>
              </a:solidFill>
              <a:effectLst/>
              <a:uLnTx/>
              <a:uFillTx/>
              <a:latin typeface="+mn-lt"/>
              <a:ea typeface="ＭＳ Ｐゴシック" charset="-128"/>
              <a:cs typeface="+mn-cs"/>
            </a:endParaRPr>
          </a:p>
        </p:txBody>
      </p:sp>
      <p:sp>
        <p:nvSpPr>
          <p:cNvPr id="13" name="Content Placeholder 2"/>
          <p:cNvSpPr>
            <a:spLocks noGrp="1"/>
          </p:cNvSpPr>
          <p:nvPr>
            <p:ph idx="22"/>
          </p:nvPr>
        </p:nvSpPr>
        <p:spPr>
          <a:xfrm>
            <a:off x="6179485" y="1548400"/>
            <a:ext cx="5478179" cy="3220368"/>
          </a:xfrm>
          <a:prstGeom prst="rect">
            <a:avLst/>
          </a:prstGeom>
        </p:spPr>
        <p:txBody>
          <a:bodyPr/>
          <a:lstStyle>
            <a:lvl1pPr marL="0" marR="0" indent="0" algn="l" defTabSz="914400" rtl="0" eaLnBrk="1" fontAlgn="base" latinLnBrk="0" hangingPunct="1">
              <a:lnSpc>
                <a:spcPct val="106000"/>
              </a:lnSpc>
              <a:spcBef>
                <a:spcPct val="0"/>
              </a:spcBef>
              <a:spcAft>
                <a:spcPts val="1200"/>
              </a:spcAft>
              <a:buClrTx/>
              <a:buSzTx/>
              <a:buFont typeface="Arial" charset="0"/>
              <a:buNone/>
              <a:tabLst/>
              <a:defRPr b="0" i="0">
                <a:latin typeface="Hind Medium" charset="0"/>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ppleSystemUIFont" charset="0"/>
              <a:buNone/>
              <a:tabLst/>
              <a:defRPr sz="1800"/>
            </a:lvl2pPr>
            <a:lvl3pPr marL="270000" marR="0" indent="-270000" algn="l" defTabSz="914400" rtl="0" eaLnBrk="1" fontAlgn="base" latinLnBrk="0" hangingPunct="1">
              <a:lnSpc>
                <a:spcPct val="113000"/>
              </a:lnSpc>
              <a:spcBef>
                <a:spcPct val="0"/>
              </a:spcBef>
              <a:spcAft>
                <a:spcPts val="0"/>
              </a:spcAft>
              <a:buClrTx/>
              <a:buSzPct val="72000"/>
              <a:buFont typeface=".AppleSystemUIFont" charset="0"/>
              <a:buChar char="—"/>
              <a:tabLst/>
              <a:defRPr sz="1800"/>
            </a:lvl3pPr>
            <a:lvl4pPr marL="556650" marR="0" indent="-233925" algn="l" defTabSz="914400" rtl="0" eaLnBrk="1" fontAlgn="base" latinLnBrk="0" hangingPunct="1">
              <a:lnSpc>
                <a:spcPct val="113000"/>
              </a:lnSpc>
              <a:spcBef>
                <a:spcPct val="0"/>
              </a:spcBef>
              <a:spcAft>
                <a:spcPct val="0"/>
              </a:spcAft>
              <a:buClrTx/>
              <a:buSzPct val="90000"/>
              <a:buFont typeface=".AppleSystemUIFont" charset="0"/>
              <a:buChar char="–"/>
              <a:tabLst/>
              <a:defRPr sz="1800"/>
            </a:lvl4pPr>
            <a:lvl5pPr marL="772650" marR="0" indent="-197925" algn="l" defTabSz="914400" rtl="0" eaLnBrk="1" fontAlgn="base" latinLnBrk="0" hangingPunct="1">
              <a:lnSpc>
                <a:spcPct val="113000"/>
              </a:lnSpc>
              <a:spcBef>
                <a:spcPct val="0"/>
              </a:spcBef>
              <a:spcAft>
                <a:spcPts val="1500"/>
              </a:spcAft>
              <a:buClrTx/>
              <a:buSzPct val="75000"/>
              <a:buFont typeface="Arial" charset="0"/>
              <a:buChar char="•"/>
              <a:tabLst/>
              <a:defRPr sz="1800"/>
            </a:lvl5pPr>
          </a:lstStyle>
          <a:p>
            <a:pPr marL="0" marR="0" lvl="0" indent="0" algn="l" defTabSz="914400" rtl="0" eaLnBrk="1" fontAlgn="base" latinLnBrk="0" hangingPunct="1">
              <a:lnSpc>
                <a:spcPct val="106000"/>
              </a:lnSpc>
              <a:spcBef>
                <a:spcPct val="0"/>
              </a:spcBef>
              <a:spcAft>
                <a:spcPts val="1200"/>
              </a:spcAft>
              <a:buClrTx/>
              <a:buSzTx/>
              <a:buFont typeface="Arial" charset="0"/>
              <a:buNone/>
              <a:tabLst/>
              <a:defRPr/>
            </a:pPr>
            <a:r>
              <a:rPr kumimoji="0" lang="en-US" sz="2000" b="0" i="0" u="none" strike="noStrike" kern="1200" cap="none" spc="20" normalizeH="0" baseline="0" noProof="0" dirty="0">
                <a:ln>
                  <a:noFill/>
                </a:ln>
                <a:solidFill>
                  <a:srgbClr val="0C1C2C"/>
                </a:solidFill>
                <a:effectLst/>
                <a:uLnTx/>
                <a:uFillTx/>
                <a:latin typeface="Hind Light"/>
                <a:ea typeface="Hind Medium" charset="0"/>
                <a:cs typeface="Hind Medium" charset="0"/>
              </a:rPr>
              <a:t>Click to edit Master text styles</a:t>
            </a:r>
          </a:p>
          <a:p>
            <a:pPr marL="0" marR="0" lvl="1" indent="0" algn="l" defTabSz="914400" rtl="0" eaLnBrk="1" fontAlgn="base" latinLnBrk="0" hangingPunct="1">
              <a:lnSpc>
                <a:spcPct val="113000"/>
              </a:lnSpc>
              <a:spcBef>
                <a:spcPct val="0"/>
              </a:spcBef>
              <a:spcAft>
                <a:spcPct val="0"/>
              </a:spcAft>
              <a:buClrTx/>
              <a:buSzTx/>
              <a:buFont typeface=".AppleSystemUIFont" charset="0"/>
              <a:buNone/>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Second level</a:t>
            </a:r>
          </a:p>
          <a:p>
            <a:pPr marL="270000" marR="0" lvl="2" indent="-270000" algn="l" defTabSz="914400" rtl="0" eaLnBrk="1" fontAlgn="base" latinLnBrk="0" hangingPunct="1">
              <a:lnSpc>
                <a:spcPct val="113000"/>
              </a:lnSpc>
              <a:spcBef>
                <a:spcPct val="0"/>
              </a:spcBef>
              <a:spcAft>
                <a:spcPts val="0"/>
              </a:spcAft>
              <a:buClrTx/>
              <a:buSzPct val="72000"/>
              <a:buFont typeface=".AppleSystemUIFont"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Third level</a:t>
            </a:r>
          </a:p>
          <a:p>
            <a:pPr marL="556650" marR="0" lvl="3" indent="-233925" algn="l" defTabSz="914400" rtl="0" eaLnBrk="1" fontAlgn="base" latinLnBrk="0" hangingPunct="1">
              <a:lnSpc>
                <a:spcPct val="113000"/>
              </a:lnSpc>
              <a:spcBef>
                <a:spcPct val="0"/>
              </a:spcBef>
              <a:spcAft>
                <a:spcPct val="0"/>
              </a:spcAft>
              <a:buClrTx/>
              <a:buSzPct val="90000"/>
              <a:buFont typeface=".AppleSystemUIFont"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Fourth level</a:t>
            </a:r>
          </a:p>
          <a:p>
            <a:pPr marL="772650" marR="0" lvl="4" indent="-197925" algn="l" defTabSz="914400" rtl="0" eaLnBrk="1" fontAlgn="base" latinLnBrk="0" hangingPunct="1">
              <a:lnSpc>
                <a:spcPct val="113000"/>
              </a:lnSpc>
              <a:spcBef>
                <a:spcPct val="0"/>
              </a:spcBef>
              <a:spcAft>
                <a:spcPts val="1500"/>
              </a:spcAft>
              <a:buClrTx/>
              <a:buSzPct val="75000"/>
              <a:buFont typeface="Arial"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Fifth level</a:t>
            </a:r>
            <a:endParaRPr kumimoji="0" lang="en-GB" sz="1800" b="0" i="0" u="none" strike="noStrike" kern="1200" cap="none" spc="20" normalizeH="0" baseline="0" noProof="0" dirty="0">
              <a:ln>
                <a:noFill/>
              </a:ln>
              <a:solidFill>
                <a:srgbClr val="0C1C2C"/>
              </a:solidFill>
              <a:effectLst/>
              <a:uLnTx/>
              <a:uFillTx/>
              <a:latin typeface="+mn-lt"/>
              <a:ea typeface="ＭＳ Ｐゴシック" charset="-128"/>
              <a:cs typeface="+mn-cs"/>
            </a:endParaRPr>
          </a:p>
        </p:txBody>
      </p:sp>
      <p:pic>
        <p:nvPicPr>
          <p:cNvPr id="7" name="Picture 6">
            <a:extLst>
              <a:ext uri="{FF2B5EF4-FFF2-40B4-BE49-F238E27FC236}">
                <a16:creationId xmlns:a16="http://schemas.microsoft.com/office/drawing/2014/main" id="{47215A92-9F1B-8841-9CDA-DE65C80D84AC}"/>
              </a:ext>
            </a:extLst>
          </p:cNvPr>
          <p:cNvPicPr>
            <a:picLocks noChangeAspect="1"/>
          </p:cNvPicPr>
          <p:nvPr userDrawn="1"/>
        </p:nvPicPr>
        <p:blipFill>
          <a:blip r:embed="rId2"/>
          <a:stretch>
            <a:fillRect/>
          </a:stretch>
        </p:blipFill>
        <p:spPr>
          <a:xfrm>
            <a:off x="311400" y="6207795"/>
            <a:ext cx="457200" cy="368046"/>
          </a:xfrm>
          <a:prstGeom prst="rect">
            <a:avLst/>
          </a:prstGeom>
        </p:spPr>
      </p:pic>
    </p:spTree>
    <p:extLst>
      <p:ext uri="{BB962C8B-B14F-4D97-AF65-F5344CB8AC3E}">
        <p14:creationId xmlns:p14="http://schemas.microsoft.com/office/powerpoint/2010/main" val="19908746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urple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0000" y="4279119"/>
            <a:ext cx="5715734" cy="805092"/>
          </a:xfrm>
        </p:spPr>
        <p:txBody>
          <a:bodyPr wrap="square">
            <a:spAutoFit/>
          </a:bodyPr>
          <a:lstStyle>
            <a:lvl1pPr>
              <a:defRPr lang="en-GB" sz="2400" dirty="0">
                <a:solidFill>
                  <a:srgbClr val="EEF2EC"/>
                </a:solidFill>
                <a:latin typeface="+mn-lt"/>
                <a:ea typeface="+mj-ea"/>
                <a:cs typeface="+mj-cs"/>
              </a:defRPr>
            </a:lvl1pPr>
          </a:lstStyle>
          <a:p>
            <a:pPr lvl="0"/>
            <a:r>
              <a:rPr lang="en-US"/>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68C4A143-42F1-CD4D-A024-23DD4025078D}" type="slidenum">
              <a:rPr lang="uk-UA" altLang="en-US"/>
              <a:pPr/>
              <a:t>‹#›</a:t>
            </a:fld>
            <a:endParaRPr lang="uk-UA" altLang="en-US" dirty="0"/>
          </a:p>
        </p:txBody>
      </p:sp>
      <p:pic>
        <p:nvPicPr>
          <p:cNvPr id="7" name="Picture 6">
            <a:extLst>
              <a:ext uri="{FF2B5EF4-FFF2-40B4-BE49-F238E27FC236}">
                <a16:creationId xmlns:a16="http://schemas.microsoft.com/office/drawing/2014/main" id="{FC3B262C-E1CB-AA4F-973D-652477AC64A2}"/>
              </a:ext>
            </a:extLst>
          </p:cNvPr>
          <p:cNvPicPr>
            <a:picLocks noChangeAspect="1"/>
          </p:cNvPicPr>
          <p:nvPr userDrawn="1"/>
        </p:nvPicPr>
        <p:blipFill>
          <a:blip r:embed="rId3"/>
          <a:stretch>
            <a:fillRect/>
          </a:stretch>
        </p:blipFill>
        <p:spPr>
          <a:xfrm>
            <a:off x="284019" y="6342063"/>
            <a:ext cx="423380" cy="340115"/>
          </a:xfrm>
          <a:prstGeom prst="rect">
            <a:avLst/>
          </a:prstGeom>
        </p:spPr>
      </p:pic>
    </p:spTree>
    <p:extLst>
      <p:ext uri="{BB962C8B-B14F-4D97-AF65-F5344CB8AC3E}">
        <p14:creationId xmlns:p14="http://schemas.microsoft.com/office/powerpoint/2010/main" val="1581199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 – Text + image – Green template">
    <p:spTree>
      <p:nvGrpSpPr>
        <p:cNvPr id="1" name=""/>
        <p:cNvGrpSpPr/>
        <p:nvPr/>
      </p:nvGrpSpPr>
      <p:grpSpPr>
        <a:xfrm>
          <a:off x="0" y="0"/>
          <a:ext cx="0" cy="0"/>
          <a:chOff x="0" y="0"/>
          <a:chExt cx="0" cy="0"/>
        </a:xfrm>
      </p:grpSpPr>
      <p:sp>
        <p:nvSpPr>
          <p:cNvPr id="8" name="Rectangle 7"/>
          <p:cNvSpPr/>
          <p:nvPr userDrawn="1"/>
        </p:nvSpPr>
        <p:spPr>
          <a:xfrm>
            <a:off x="6175375" y="522288"/>
            <a:ext cx="5486400" cy="55816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540977" y="567101"/>
            <a:ext cx="5476774" cy="391517"/>
          </a:xfrm>
        </p:spPr>
        <p:txBody>
          <a:bodyPr rIns="0"/>
          <a:lstStyle/>
          <a:p>
            <a:r>
              <a:rPr lang="en-US" dirty="0"/>
              <a:t>Click to edit Master title style</a:t>
            </a:r>
            <a:endParaRPr lang="en-GB" dirty="0"/>
          </a:p>
        </p:txBody>
      </p:sp>
      <p:sp>
        <p:nvSpPr>
          <p:cNvPr id="6" name="Text Placeholder 5"/>
          <p:cNvSpPr>
            <a:spLocks noGrp="1"/>
          </p:cNvSpPr>
          <p:nvPr>
            <p:ph type="body" sz="quarter" idx="18"/>
          </p:nvPr>
        </p:nvSpPr>
        <p:spPr>
          <a:xfrm>
            <a:off x="6286356" y="661060"/>
            <a:ext cx="5375915" cy="387927"/>
          </a:xfrm>
          <a:prstGeom prst="rect">
            <a:avLst/>
          </a:prstGeom>
        </p:spPr>
        <p:txBody>
          <a:bodyPr/>
          <a:lstStyle>
            <a:lvl1pPr>
              <a:lnSpc>
                <a:spcPct val="100000"/>
              </a:lnSpc>
              <a:defRPr sz="1000"/>
            </a:lvl1pPr>
            <a:lvl2pPr>
              <a:lnSpc>
                <a:spcPct val="100000"/>
              </a:lnSpc>
              <a:defRPr sz="1000"/>
            </a:lvl2pPr>
          </a:lstStyle>
          <a:p>
            <a:pPr lvl="0"/>
            <a:r>
              <a:rPr lang="en-US" dirty="0"/>
              <a:t>Click to edit Master text styles</a:t>
            </a:r>
          </a:p>
          <a:p>
            <a:pPr lvl="1"/>
            <a:r>
              <a:rPr lang="en-US" dirty="0"/>
              <a:t>Second level</a:t>
            </a:r>
            <a:endParaRPr lang="en-GB" dirty="0"/>
          </a:p>
        </p:txBody>
      </p:sp>
      <p:sp>
        <p:nvSpPr>
          <p:cNvPr id="10" name="Slide Number Placeholder 9"/>
          <p:cNvSpPr>
            <a:spLocks noGrp="1"/>
          </p:cNvSpPr>
          <p:nvPr>
            <p:ph type="sldNum" sz="quarter" idx="20"/>
          </p:nvPr>
        </p:nvSpPr>
        <p:spPr/>
        <p:txBody>
          <a:bodyPr/>
          <a:lstStyle>
            <a:lvl1pPr>
              <a:defRPr/>
            </a:lvl1pPr>
          </a:lstStyle>
          <a:p>
            <a:fld id="{F9D797C3-5F1D-EB43-9194-D8BE87AD2A9C}" type="slidenum">
              <a:rPr lang="uk-UA" altLang="en-US"/>
              <a:pPr/>
              <a:t>‹#›</a:t>
            </a:fld>
            <a:endParaRPr lang="uk-UA" altLang="en-US" dirty="0"/>
          </a:p>
        </p:txBody>
      </p:sp>
      <p:sp>
        <p:nvSpPr>
          <p:cNvPr id="13" name="Content Placeholder 2"/>
          <p:cNvSpPr>
            <a:spLocks noGrp="1"/>
          </p:cNvSpPr>
          <p:nvPr>
            <p:ph idx="21"/>
          </p:nvPr>
        </p:nvSpPr>
        <p:spPr>
          <a:xfrm>
            <a:off x="540000" y="1548400"/>
            <a:ext cx="5478179" cy="3220368"/>
          </a:xfrm>
          <a:prstGeom prst="rect">
            <a:avLst/>
          </a:prstGeom>
        </p:spPr>
        <p:txBody>
          <a:bodyPr/>
          <a:lstStyle>
            <a:lvl1pPr marL="0" marR="0" indent="0" algn="l" defTabSz="914400" rtl="0" eaLnBrk="1" fontAlgn="base" latinLnBrk="0" hangingPunct="1">
              <a:lnSpc>
                <a:spcPct val="106000"/>
              </a:lnSpc>
              <a:spcBef>
                <a:spcPct val="0"/>
              </a:spcBef>
              <a:spcAft>
                <a:spcPts val="1200"/>
              </a:spcAft>
              <a:buClrTx/>
              <a:buSzTx/>
              <a:buFont typeface="Arial" charset="0"/>
              <a:buNone/>
              <a:tabLst/>
              <a:defRPr b="0" i="0">
                <a:latin typeface="Hind Medium" charset="0"/>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ppleSystemUIFont" charset="0"/>
              <a:buNone/>
              <a:tabLst/>
              <a:defRPr sz="1800"/>
            </a:lvl2pPr>
            <a:lvl3pPr marL="270000" marR="0" indent="-270000" algn="l" defTabSz="914400" rtl="0" eaLnBrk="1" fontAlgn="base" latinLnBrk="0" hangingPunct="1">
              <a:lnSpc>
                <a:spcPct val="113000"/>
              </a:lnSpc>
              <a:spcBef>
                <a:spcPct val="0"/>
              </a:spcBef>
              <a:spcAft>
                <a:spcPts val="0"/>
              </a:spcAft>
              <a:buClrTx/>
              <a:buSzPct val="72000"/>
              <a:buFont typeface=".AppleSystemUIFont" charset="0"/>
              <a:buChar char="—"/>
              <a:tabLst/>
              <a:defRPr sz="1800"/>
            </a:lvl3pPr>
            <a:lvl4pPr marL="556650" marR="0" indent="-233925" algn="l" defTabSz="914400" rtl="0" eaLnBrk="1" fontAlgn="base" latinLnBrk="0" hangingPunct="1">
              <a:lnSpc>
                <a:spcPct val="113000"/>
              </a:lnSpc>
              <a:spcBef>
                <a:spcPct val="0"/>
              </a:spcBef>
              <a:spcAft>
                <a:spcPct val="0"/>
              </a:spcAft>
              <a:buClrTx/>
              <a:buSzPct val="90000"/>
              <a:buFont typeface=".AppleSystemUIFont" charset="0"/>
              <a:buChar char="–"/>
              <a:tabLst/>
              <a:defRPr sz="1800"/>
            </a:lvl4pPr>
            <a:lvl5pPr marL="772650" marR="0" indent="-197925" algn="l" defTabSz="914400" rtl="0" eaLnBrk="1" fontAlgn="base" latinLnBrk="0" hangingPunct="1">
              <a:lnSpc>
                <a:spcPct val="113000"/>
              </a:lnSpc>
              <a:spcBef>
                <a:spcPct val="0"/>
              </a:spcBef>
              <a:spcAft>
                <a:spcPts val="1500"/>
              </a:spcAft>
              <a:buClrTx/>
              <a:buSzPct val="75000"/>
              <a:buFont typeface="Arial" charset="0"/>
              <a:buChar char="•"/>
              <a:tabLst/>
              <a:defRPr sz="1800"/>
            </a:lvl5pPr>
          </a:lstStyle>
          <a:p>
            <a:pPr marL="0" marR="0" lvl="0" indent="0" algn="l" defTabSz="914400" rtl="0" eaLnBrk="1" fontAlgn="base" latinLnBrk="0" hangingPunct="1">
              <a:lnSpc>
                <a:spcPct val="106000"/>
              </a:lnSpc>
              <a:spcBef>
                <a:spcPct val="0"/>
              </a:spcBef>
              <a:spcAft>
                <a:spcPts val="1200"/>
              </a:spcAft>
              <a:buClrTx/>
              <a:buSzTx/>
              <a:buFont typeface="Arial" charset="0"/>
              <a:buNone/>
              <a:tabLst/>
              <a:defRPr/>
            </a:pPr>
            <a:r>
              <a:rPr kumimoji="0" lang="en-US" sz="2000" b="0" i="0" u="none" strike="noStrike" kern="1200" cap="none" spc="20" normalizeH="0" baseline="0" noProof="0" dirty="0">
                <a:ln>
                  <a:noFill/>
                </a:ln>
                <a:solidFill>
                  <a:srgbClr val="0C1C2C"/>
                </a:solidFill>
                <a:effectLst/>
                <a:uLnTx/>
                <a:uFillTx/>
                <a:latin typeface="Hind Light"/>
                <a:ea typeface="Hind Medium" charset="0"/>
                <a:cs typeface="Hind Medium" charset="0"/>
              </a:rPr>
              <a:t>Click to edit Master text styles</a:t>
            </a:r>
          </a:p>
          <a:p>
            <a:pPr marL="0" marR="0" lvl="1" indent="0" algn="l" defTabSz="914400" rtl="0" eaLnBrk="1" fontAlgn="base" latinLnBrk="0" hangingPunct="1">
              <a:lnSpc>
                <a:spcPct val="113000"/>
              </a:lnSpc>
              <a:spcBef>
                <a:spcPct val="0"/>
              </a:spcBef>
              <a:spcAft>
                <a:spcPct val="0"/>
              </a:spcAft>
              <a:buClrTx/>
              <a:buSzTx/>
              <a:buFont typeface=".AppleSystemUIFont" charset="0"/>
              <a:buNone/>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Second level</a:t>
            </a:r>
          </a:p>
          <a:p>
            <a:pPr marL="270000" marR="0" lvl="2" indent="-270000" algn="l" defTabSz="914400" rtl="0" eaLnBrk="1" fontAlgn="base" latinLnBrk="0" hangingPunct="1">
              <a:lnSpc>
                <a:spcPct val="113000"/>
              </a:lnSpc>
              <a:spcBef>
                <a:spcPct val="0"/>
              </a:spcBef>
              <a:spcAft>
                <a:spcPts val="0"/>
              </a:spcAft>
              <a:buClrTx/>
              <a:buSzPct val="72000"/>
              <a:buFont typeface=".AppleSystemUIFont"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Third level</a:t>
            </a:r>
          </a:p>
          <a:p>
            <a:pPr marL="556650" marR="0" lvl="3" indent="-233925" algn="l" defTabSz="914400" rtl="0" eaLnBrk="1" fontAlgn="base" latinLnBrk="0" hangingPunct="1">
              <a:lnSpc>
                <a:spcPct val="113000"/>
              </a:lnSpc>
              <a:spcBef>
                <a:spcPct val="0"/>
              </a:spcBef>
              <a:spcAft>
                <a:spcPct val="0"/>
              </a:spcAft>
              <a:buClrTx/>
              <a:buSzPct val="90000"/>
              <a:buFont typeface=".AppleSystemUIFont"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Fourth level</a:t>
            </a:r>
          </a:p>
          <a:p>
            <a:pPr marL="772650" marR="0" lvl="4" indent="-197925" algn="l" defTabSz="914400" rtl="0" eaLnBrk="1" fontAlgn="base" latinLnBrk="0" hangingPunct="1">
              <a:lnSpc>
                <a:spcPct val="113000"/>
              </a:lnSpc>
              <a:spcBef>
                <a:spcPct val="0"/>
              </a:spcBef>
              <a:spcAft>
                <a:spcPts val="1500"/>
              </a:spcAft>
              <a:buClrTx/>
              <a:buSzPct val="75000"/>
              <a:buFont typeface="Arial"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Fifth level</a:t>
            </a:r>
            <a:endParaRPr kumimoji="0" lang="en-GB" sz="1800" b="0" i="0" u="none" strike="noStrike" kern="1200" cap="none" spc="20" normalizeH="0" baseline="0" noProof="0" dirty="0">
              <a:ln>
                <a:noFill/>
              </a:ln>
              <a:solidFill>
                <a:srgbClr val="0C1C2C"/>
              </a:solidFill>
              <a:effectLst/>
              <a:uLnTx/>
              <a:uFillTx/>
              <a:latin typeface="+mn-lt"/>
              <a:ea typeface="ＭＳ Ｐゴシック" charset="-128"/>
              <a:cs typeface="+mn-cs"/>
            </a:endParaRPr>
          </a:p>
        </p:txBody>
      </p:sp>
      <p:pic>
        <p:nvPicPr>
          <p:cNvPr id="9" name="Picture 8">
            <a:extLst>
              <a:ext uri="{FF2B5EF4-FFF2-40B4-BE49-F238E27FC236}">
                <a16:creationId xmlns:a16="http://schemas.microsoft.com/office/drawing/2014/main" id="{FB56E9F2-0DD3-C54F-A1D2-68F38385EBA1}"/>
              </a:ext>
            </a:extLst>
          </p:cNvPr>
          <p:cNvPicPr>
            <a:picLocks noChangeAspect="1"/>
          </p:cNvPicPr>
          <p:nvPr userDrawn="1"/>
        </p:nvPicPr>
        <p:blipFill>
          <a:blip r:embed="rId2"/>
          <a:stretch>
            <a:fillRect/>
          </a:stretch>
        </p:blipFill>
        <p:spPr>
          <a:xfrm>
            <a:off x="311400" y="6207795"/>
            <a:ext cx="457200" cy="368046"/>
          </a:xfrm>
          <a:prstGeom prst="rect">
            <a:avLst/>
          </a:prstGeom>
        </p:spPr>
      </p:pic>
    </p:spTree>
    <p:extLst>
      <p:ext uri="{BB962C8B-B14F-4D97-AF65-F5344CB8AC3E}">
        <p14:creationId xmlns:p14="http://schemas.microsoft.com/office/powerpoint/2010/main" val="896459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 – Text + large image – Green template">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6168855" y="0"/>
            <a:ext cx="6023145" cy="6857999"/>
          </a:xfrm>
          <a:prstGeom prst="rect">
            <a:avLst/>
          </a:prstGeom>
        </p:spPr>
        <p:txBody>
          <a:bodyPr/>
          <a:lstStyle/>
          <a:p>
            <a:pPr lvl="0"/>
            <a:endParaRPr lang="en-GB" noProof="0" dirty="0"/>
          </a:p>
        </p:txBody>
      </p:sp>
      <p:sp>
        <p:nvSpPr>
          <p:cNvPr id="2" name="Title 1"/>
          <p:cNvSpPr>
            <a:spLocks noGrp="1"/>
          </p:cNvSpPr>
          <p:nvPr>
            <p:ph type="title"/>
          </p:nvPr>
        </p:nvSpPr>
        <p:spPr>
          <a:xfrm>
            <a:off x="540976" y="567101"/>
            <a:ext cx="5479200" cy="391517"/>
          </a:xfrm>
        </p:spPr>
        <p:txBody>
          <a:bodyPr rIns="0"/>
          <a:lstStyle/>
          <a:p>
            <a:r>
              <a:rPr lang="en-US" dirty="0"/>
              <a:t>Click to edit Master title style</a:t>
            </a:r>
            <a:endParaRPr lang="en-GB" dirty="0"/>
          </a:p>
        </p:txBody>
      </p:sp>
      <p:sp>
        <p:nvSpPr>
          <p:cNvPr id="11" name="Text Placeholder 5"/>
          <p:cNvSpPr>
            <a:spLocks noGrp="1"/>
          </p:cNvSpPr>
          <p:nvPr>
            <p:ph type="body" sz="quarter" idx="18"/>
          </p:nvPr>
        </p:nvSpPr>
        <p:spPr>
          <a:xfrm>
            <a:off x="6286356" y="661060"/>
            <a:ext cx="5375915" cy="387927"/>
          </a:xfrm>
          <a:prstGeom prst="rect">
            <a:avLst/>
          </a:prstGeom>
        </p:spPr>
        <p:txBody>
          <a:bodyPr/>
          <a:lstStyle>
            <a:lvl1pPr>
              <a:lnSpc>
                <a:spcPct val="100000"/>
              </a:lnSpc>
              <a:defRPr sz="1000">
                <a:solidFill>
                  <a:srgbClr val="FFFFFF"/>
                </a:solidFill>
              </a:defRPr>
            </a:lvl1pPr>
            <a:lvl2pPr>
              <a:lnSpc>
                <a:spcPct val="100000"/>
              </a:lnSpc>
              <a:defRPr sz="1000">
                <a:solidFill>
                  <a:srgbClr val="FFFFFF"/>
                </a:solidFill>
              </a:defRPr>
            </a:lvl2pPr>
          </a:lstStyle>
          <a:p>
            <a:pPr lvl="0"/>
            <a:r>
              <a:rPr lang="en-US" dirty="0"/>
              <a:t>Click to edit Master text styles</a:t>
            </a:r>
          </a:p>
          <a:p>
            <a:pPr lvl="1"/>
            <a:r>
              <a:rPr lang="en-US" dirty="0"/>
              <a:t>Second level</a:t>
            </a:r>
            <a:endParaRPr lang="en-GB" dirty="0"/>
          </a:p>
        </p:txBody>
      </p:sp>
      <p:sp>
        <p:nvSpPr>
          <p:cNvPr id="9" name="Slide Number Placeholder 9"/>
          <p:cNvSpPr>
            <a:spLocks noGrp="1"/>
          </p:cNvSpPr>
          <p:nvPr>
            <p:ph type="sldNum" sz="quarter" idx="21"/>
          </p:nvPr>
        </p:nvSpPr>
        <p:spPr/>
        <p:txBody>
          <a:bodyPr/>
          <a:lstStyle>
            <a:lvl1pPr>
              <a:defRPr/>
            </a:lvl1pPr>
          </a:lstStyle>
          <a:p>
            <a:fld id="{6143A7B2-C35C-E346-A08D-155760DB7296}" type="slidenum">
              <a:rPr lang="uk-UA" altLang="en-US"/>
              <a:pPr/>
              <a:t>‹#›</a:t>
            </a:fld>
            <a:endParaRPr lang="uk-UA" altLang="en-US" dirty="0"/>
          </a:p>
        </p:txBody>
      </p:sp>
      <p:sp>
        <p:nvSpPr>
          <p:cNvPr id="14" name="Content Placeholder 2"/>
          <p:cNvSpPr>
            <a:spLocks noGrp="1"/>
          </p:cNvSpPr>
          <p:nvPr>
            <p:ph idx="22"/>
          </p:nvPr>
        </p:nvSpPr>
        <p:spPr>
          <a:xfrm>
            <a:off x="540000" y="1548400"/>
            <a:ext cx="5478179" cy="3220368"/>
          </a:xfrm>
          <a:prstGeom prst="rect">
            <a:avLst/>
          </a:prstGeom>
        </p:spPr>
        <p:txBody>
          <a:bodyPr/>
          <a:lstStyle>
            <a:lvl1pPr marL="0" marR="0" indent="0" algn="l" defTabSz="914400" rtl="0" eaLnBrk="1" fontAlgn="base" latinLnBrk="0" hangingPunct="1">
              <a:lnSpc>
                <a:spcPct val="106000"/>
              </a:lnSpc>
              <a:spcBef>
                <a:spcPct val="0"/>
              </a:spcBef>
              <a:spcAft>
                <a:spcPts val="1200"/>
              </a:spcAft>
              <a:buClrTx/>
              <a:buSzTx/>
              <a:buFont typeface="Arial" charset="0"/>
              <a:buNone/>
              <a:tabLst/>
              <a:defRPr b="0" i="0">
                <a:latin typeface="Hind Medium" charset="0"/>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ppleSystemUIFont" charset="0"/>
              <a:buNone/>
              <a:tabLst/>
              <a:defRPr sz="1800"/>
            </a:lvl2pPr>
            <a:lvl3pPr marL="270000" marR="0" indent="-270000" algn="l" defTabSz="914400" rtl="0" eaLnBrk="1" fontAlgn="base" latinLnBrk="0" hangingPunct="1">
              <a:lnSpc>
                <a:spcPct val="113000"/>
              </a:lnSpc>
              <a:spcBef>
                <a:spcPct val="0"/>
              </a:spcBef>
              <a:spcAft>
                <a:spcPts val="0"/>
              </a:spcAft>
              <a:buClrTx/>
              <a:buSzPct val="72000"/>
              <a:buFont typeface=".AppleSystemUIFont" charset="0"/>
              <a:buChar char="—"/>
              <a:tabLst/>
              <a:defRPr sz="1800"/>
            </a:lvl3pPr>
            <a:lvl4pPr marL="556650" marR="0" indent="-233925" algn="l" defTabSz="914400" rtl="0" eaLnBrk="1" fontAlgn="base" latinLnBrk="0" hangingPunct="1">
              <a:lnSpc>
                <a:spcPct val="113000"/>
              </a:lnSpc>
              <a:spcBef>
                <a:spcPct val="0"/>
              </a:spcBef>
              <a:spcAft>
                <a:spcPct val="0"/>
              </a:spcAft>
              <a:buClrTx/>
              <a:buSzPct val="90000"/>
              <a:buFont typeface=".AppleSystemUIFont" charset="0"/>
              <a:buChar char="–"/>
              <a:tabLst/>
              <a:defRPr sz="1800"/>
            </a:lvl4pPr>
            <a:lvl5pPr marL="772650" marR="0" indent="-197925" algn="l" defTabSz="914400" rtl="0" eaLnBrk="1" fontAlgn="base" latinLnBrk="0" hangingPunct="1">
              <a:lnSpc>
                <a:spcPct val="113000"/>
              </a:lnSpc>
              <a:spcBef>
                <a:spcPct val="0"/>
              </a:spcBef>
              <a:spcAft>
                <a:spcPts val="1500"/>
              </a:spcAft>
              <a:buClrTx/>
              <a:buSzPct val="75000"/>
              <a:buFont typeface="Arial" charset="0"/>
              <a:buChar char="•"/>
              <a:tabLst/>
              <a:defRPr sz="1800"/>
            </a:lvl5pPr>
          </a:lstStyle>
          <a:p>
            <a:pPr marL="0" marR="0" lvl="0" indent="0" algn="l" defTabSz="914400" rtl="0" eaLnBrk="1" fontAlgn="base" latinLnBrk="0" hangingPunct="1">
              <a:lnSpc>
                <a:spcPct val="106000"/>
              </a:lnSpc>
              <a:spcBef>
                <a:spcPct val="0"/>
              </a:spcBef>
              <a:spcAft>
                <a:spcPts val="1200"/>
              </a:spcAft>
              <a:buClrTx/>
              <a:buSzTx/>
              <a:buFont typeface="Arial" charset="0"/>
              <a:buNone/>
              <a:tabLst/>
              <a:defRPr/>
            </a:pPr>
            <a:r>
              <a:rPr kumimoji="0" lang="en-US" sz="2000" b="0" i="0" u="none" strike="noStrike" kern="1200" cap="none" spc="20" normalizeH="0" baseline="0" noProof="0" dirty="0">
                <a:ln>
                  <a:noFill/>
                </a:ln>
                <a:solidFill>
                  <a:srgbClr val="0C1C2C"/>
                </a:solidFill>
                <a:effectLst/>
                <a:uLnTx/>
                <a:uFillTx/>
                <a:latin typeface="Hind Light"/>
                <a:ea typeface="Hind Medium" charset="0"/>
                <a:cs typeface="Hind Medium" charset="0"/>
              </a:rPr>
              <a:t>Click to edit Master text styles</a:t>
            </a:r>
          </a:p>
          <a:p>
            <a:pPr marL="0" marR="0" lvl="1" indent="0" algn="l" defTabSz="914400" rtl="0" eaLnBrk="1" fontAlgn="base" latinLnBrk="0" hangingPunct="1">
              <a:lnSpc>
                <a:spcPct val="113000"/>
              </a:lnSpc>
              <a:spcBef>
                <a:spcPct val="0"/>
              </a:spcBef>
              <a:spcAft>
                <a:spcPct val="0"/>
              </a:spcAft>
              <a:buClrTx/>
              <a:buSzTx/>
              <a:buFont typeface=".AppleSystemUIFont" charset="0"/>
              <a:buNone/>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Second level</a:t>
            </a:r>
          </a:p>
          <a:p>
            <a:pPr marL="270000" marR="0" lvl="2" indent="-270000" algn="l" defTabSz="914400" rtl="0" eaLnBrk="1" fontAlgn="base" latinLnBrk="0" hangingPunct="1">
              <a:lnSpc>
                <a:spcPct val="113000"/>
              </a:lnSpc>
              <a:spcBef>
                <a:spcPct val="0"/>
              </a:spcBef>
              <a:spcAft>
                <a:spcPts val="0"/>
              </a:spcAft>
              <a:buClrTx/>
              <a:buSzPct val="72000"/>
              <a:buFont typeface=".AppleSystemUIFont"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Third level</a:t>
            </a:r>
          </a:p>
          <a:p>
            <a:pPr marL="556650" marR="0" lvl="3" indent="-233925" algn="l" defTabSz="914400" rtl="0" eaLnBrk="1" fontAlgn="base" latinLnBrk="0" hangingPunct="1">
              <a:lnSpc>
                <a:spcPct val="113000"/>
              </a:lnSpc>
              <a:spcBef>
                <a:spcPct val="0"/>
              </a:spcBef>
              <a:spcAft>
                <a:spcPct val="0"/>
              </a:spcAft>
              <a:buClrTx/>
              <a:buSzPct val="90000"/>
              <a:buFont typeface=".AppleSystemUIFont"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Fourth level</a:t>
            </a:r>
          </a:p>
          <a:p>
            <a:pPr marL="772650" marR="0" lvl="4" indent="-197925" algn="l" defTabSz="914400" rtl="0" eaLnBrk="1" fontAlgn="base" latinLnBrk="0" hangingPunct="1">
              <a:lnSpc>
                <a:spcPct val="113000"/>
              </a:lnSpc>
              <a:spcBef>
                <a:spcPct val="0"/>
              </a:spcBef>
              <a:spcAft>
                <a:spcPts val="1500"/>
              </a:spcAft>
              <a:buClrTx/>
              <a:buSzPct val="75000"/>
              <a:buFont typeface="Arial"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Fifth level</a:t>
            </a:r>
            <a:endParaRPr kumimoji="0" lang="en-GB" sz="1800" b="0" i="0" u="none" strike="noStrike" kern="1200" cap="none" spc="20" normalizeH="0" baseline="0" noProof="0" dirty="0">
              <a:ln>
                <a:noFill/>
              </a:ln>
              <a:solidFill>
                <a:srgbClr val="0C1C2C"/>
              </a:solidFill>
              <a:effectLst/>
              <a:uLnTx/>
              <a:uFillTx/>
              <a:latin typeface="+mn-lt"/>
              <a:ea typeface="ＭＳ Ｐゴシック" charset="-128"/>
              <a:cs typeface="+mn-cs"/>
            </a:endParaRPr>
          </a:p>
        </p:txBody>
      </p:sp>
      <p:pic>
        <p:nvPicPr>
          <p:cNvPr id="8" name="Picture 7">
            <a:extLst>
              <a:ext uri="{FF2B5EF4-FFF2-40B4-BE49-F238E27FC236}">
                <a16:creationId xmlns:a16="http://schemas.microsoft.com/office/drawing/2014/main" id="{E5FE77D8-91FD-DB4A-AD6D-C189B9BD7776}"/>
              </a:ext>
            </a:extLst>
          </p:cNvPr>
          <p:cNvPicPr>
            <a:picLocks noChangeAspect="1"/>
          </p:cNvPicPr>
          <p:nvPr userDrawn="1"/>
        </p:nvPicPr>
        <p:blipFill>
          <a:blip r:embed="rId2"/>
          <a:stretch>
            <a:fillRect/>
          </a:stretch>
        </p:blipFill>
        <p:spPr>
          <a:xfrm>
            <a:off x="311400" y="6207795"/>
            <a:ext cx="457200" cy="368046"/>
          </a:xfrm>
          <a:prstGeom prst="rect">
            <a:avLst/>
          </a:prstGeom>
        </p:spPr>
      </p:pic>
    </p:spTree>
    <p:extLst>
      <p:ext uri="{BB962C8B-B14F-4D97-AF65-F5344CB8AC3E}">
        <p14:creationId xmlns:p14="http://schemas.microsoft.com/office/powerpoint/2010/main" val="688328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umn – Text + graph – Green template">
    <p:spTree>
      <p:nvGrpSpPr>
        <p:cNvPr id="1" name=""/>
        <p:cNvGrpSpPr/>
        <p:nvPr/>
      </p:nvGrpSpPr>
      <p:grpSpPr>
        <a:xfrm>
          <a:off x="0" y="0"/>
          <a:ext cx="0" cy="0"/>
          <a:chOff x="0" y="0"/>
          <a:chExt cx="0" cy="0"/>
        </a:xfrm>
      </p:grpSpPr>
      <p:sp>
        <p:nvSpPr>
          <p:cNvPr id="6" name="Rectangle 5"/>
          <p:cNvSpPr/>
          <p:nvPr userDrawn="1"/>
        </p:nvSpPr>
        <p:spPr>
          <a:xfrm>
            <a:off x="6169025" y="0"/>
            <a:ext cx="602297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540975" y="567101"/>
            <a:ext cx="5479200" cy="391517"/>
          </a:xfrm>
        </p:spPr>
        <p:txBody>
          <a:bodyPr rIns="0"/>
          <a:lstStyle/>
          <a:p>
            <a:r>
              <a:rPr lang="en-US" dirty="0"/>
              <a:t>Click to edit Master title style</a:t>
            </a:r>
            <a:endParaRPr lang="en-GB" dirty="0"/>
          </a:p>
        </p:txBody>
      </p:sp>
      <p:sp>
        <p:nvSpPr>
          <p:cNvPr id="11" name="Text Placeholder 10"/>
          <p:cNvSpPr>
            <a:spLocks noGrp="1"/>
          </p:cNvSpPr>
          <p:nvPr>
            <p:ph type="body" sz="quarter" idx="19"/>
          </p:nvPr>
        </p:nvSpPr>
        <p:spPr>
          <a:xfrm>
            <a:off x="6286356" y="662400"/>
            <a:ext cx="5517717" cy="544698"/>
          </a:xfrm>
          <a:prstGeom prst="rect">
            <a:avLst/>
          </a:prstGeom>
        </p:spPr>
        <p:txBody>
          <a:bodyPr/>
          <a:lstStyle>
            <a:lvl1pPr>
              <a:defRPr sz="1000">
                <a:solidFill>
                  <a:schemeClr val="tx2"/>
                </a:solidFill>
              </a:defRPr>
            </a:lvl1pPr>
            <a:lvl2pPr>
              <a:defRPr sz="1000" b="0" i="0">
                <a:latin typeface="Hind Medium" charset="0"/>
                <a:ea typeface="Hind Medium" charset="0"/>
                <a:cs typeface="Hind Medium" charset="0"/>
              </a:defRPr>
            </a:lvl2pPr>
            <a:lvl3pPr marL="0" indent="0">
              <a:lnSpc>
                <a:spcPct val="100000"/>
              </a:lnSpc>
              <a:spcAft>
                <a:spcPts val="0"/>
              </a:spcAft>
              <a:buNone/>
              <a:tabLst/>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2"/>
          <p:cNvSpPr>
            <a:spLocks noGrp="1"/>
          </p:cNvSpPr>
          <p:nvPr>
            <p:ph idx="21"/>
          </p:nvPr>
        </p:nvSpPr>
        <p:spPr>
          <a:xfrm>
            <a:off x="540000" y="1548400"/>
            <a:ext cx="5478179" cy="3220368"/>
          </a:xfrm>
          <a:prstGeom prst="rect">
            <a:avLst/>
          </a:prstGeom>
        </p:spPr>
        <p:txBody>
          <a:bodyPr/>
          <a:lstStyle>
            <a:lvl1pPr marL="0" marR="0" indent="0" algn="l" defTabSz="914400" rtl="0" eaLnBrk="1" fontAlgn="base" latinLnBrk="0" hangingPunct="1">
              <a:lnSpc>
                <a:spcPct val="106000"/>
              </a:lnSpc>
              <a:spcBef>
                <a:spcPct val="0"/>
              </a:spcBef>
              <a:spcAft>
                <a:spcPts val="1200"/>
              </a:spcAft>
              <a:buClrTx/>
              <a:buSzTx/>
              <a:buFont typeface="Arial" charset="0"/>
              <a:buNone/>
              <a:tabLst/>
              <a:defRPr b="0" i="0">
                <a:latin typeface="Hind Medium" charset="0"/>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ppleSystemUIFont" charset="0"/>
              <a:buNone/>
              <a:tabLst/>
              <a:defRPr sz="1800"/>
            </a:lvl2pPr>
            <a:lvl3pPr marL="270000" marR="0" indent="-270000" algn="l" defTabSz="914400" rtl="0" eaLnBrk="1" fontAlgn="base" latinLnBrk="0" hangingPunct="1">
              <a:lnSpc>
                <a:spcPct val="113000"/>
              </a:lnSpc>
              <a:spcBef>
                <a:spcPct val="0"/>
              </a:spcBef>
              <a:spcAft>
                <a:spcPts val="0"/>
              </a:spcAft>
              <a:buClrTx/>
              <a:buSzPct val="72000"/>
              <a:buFont typeface=".AppleSystemUIFont" charset="0"/>
              <a:buChar char="—"/>
              <a:tabLst/>
              <a:defRPr sz="1800"/>
            </a:lvl3pPr>
            <a:lvl4pPr marL="556650" marR="0" indent="-233925" algn="l" defTabSz="914400" rtl="0" eaLnBrk="1" fontAlgn="base" latinLnBrk="0" hangingPunct="1">
              <a:lnSpc>
                <a:spcPct val="113000"/>
              </a:lnSpc>
              <a:spcBef>
                <a:spcPct val="0"/>
              </a:spcBef>
              <a:spcAft>
                <a:spcPct val="0"/>
              </a:spcAft>
              <a:buClrTx/>
              <a:buSzPct val="90000"/>
              <a:buFont typeface=".AppleSystemUIFont" charset="0"/>
              <a:buChar char="–"/>
              <a:tabLst/>
              <a:defRPr sz="1800"/>
            </a:lvl4pPr>
            <a:lvl5pPr marL="772650" marR="0" indent="-197925" algn="l" defTabSz="914400" rtl="0" eaLnBrk="1" fontAlgn="base" latinLnBrk="0" hangingPunct="1">
              <a:lnSpc>
                <a:spcPct val="113000"/>
              </a:lnSpc>
              <a:spcBef>
                <a:spcPct val="0"/>
              </a:spcBef>
              <a:spcAft>
                <a:spcPts val="1500"/>
              </a:spcAft>
              <a:buClrTx/>
              <a:buSzPct val="75000"/>
              <a:buFont typeface="Arial" charset="0"/>
              <a:buChar char="•"/>
              <a:tabLst/>
              <a:defRPr sz="1800"/>
            </a:lvl5pPr>
          </a:lstStyle>
          <a:p>
            <a:pPr marL="0" marR="0" lvl="0" indent="0" algn="l" defTabSz="914400" rtl="0" eaLnBrk="1" fontAlgn="base" latinLnBrk="0" hangingPunct="1">
              <a:lnSpc>
                <a:spcPct val="106000"/>
              </a:lnSpc>
              <a:spcBef>
                <a:spcPct val="0"/>
              </a:spcBef>
              <a:spcAft>
                <a:spcPts val="1200"/>
              </a:spcAft>
              <a:buClrTx/>
              <a:buSzTx/>
              <a:buFont typeface="Arial" charset="0"/>
              <a:buNone/>
              <a:tabLst/>
              <a:defRPr/>
            </a:pPr>
            <a:r>
              <a:rPr kumimoji="0" lang="en-US" sz="2000" b="0" i="0" u="none" strike="noStrike" kern="1200" cap="none" spc="20" normalizeH="0" baseline="0" noProof="0" dirty="0">
                <a:ln>
                  <a:noFill/>
                </a:ln>
                <a:solidFill>
                  <a:srgbClr val="0C1C2C"/>
                </a:solidFill>
                <a:effectLst/>
                <a:uLnTx/>
                <a:uFillTx/>
                <a:latin typeface="Hind Light"/>
                <a:ea typeface="Hind Medium" charset="0"/>
                <a:cs typeface="Hind Medium" charset="0"/>
              </a:rPr>
              <a:t>Click to edit Master text styles</a:t>
            </a:r>
          </a:p>
          <a:p>
            <a:pPr marL="0" marR="0" lvl="1" indent="0" algn="l" defTabSz="914400" rtl="0" eaLnBrk="1" fontAlgn="base" latinLnBrk="0" hangingPunct="1">
              <a:lnSpc>
                <a:spcPct val="113000"/>
              </a:lnSpc>
              <a:spcBef>
                <a:spcPct val="0"/>
              </a:spcBef>
              <a:spcAft>
                <a:spcPct val="0"/>
              </a:spcAft>
              <a:buClrTx/>
              <a:buSzTx/>
              <a:buFont typeface=".AppleSystemUIFont" charset="0"/>
              <a:buNone/>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Second level</a:t>
            </a:r>
          </a:p>
          <a:p>
            <a:pPr marL="270000" marR="0" lvl="2" indent="-270000" algn="l" defTabSz="914400" rtl="0" eaLnBrk="1" fontAlgn="base" latinLnBrk="0" hangingPunct="1">
              <a:lnSpc>
                <a:spcPct val="113000"/>
              </a:lnSpc>
              <a:spcBef>
                <a:spcPct val="0"/>
              </a:spcBef>
              <a:spcAft>
                <a:spcPts val="0"/>
              </a:spcAft>
              <a:buClrTx/>
              <a:buSzPct val="72000"/>
              <a:buFont typeface=".AppleSystemUIFont"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Third level</a:t>
            </a:r>
          </a:p>
          <a:p>
            <a:pPr marL="556650" marR="0" lvl="3" indent="-233925" algn="l" defTabSz="914400" rtl="0" eaLnBrk="1" fontAlgn="base" latinLnBrk="0" hangingPunct="1">
              <a:lnSpc>
                <a:spcPct val="113000"/>
              </a:lnSpc>
              <a:spcBef>
                <a:spcPct val="0"/>
              </a:spcBef>
              <a:spcAft>
                <a:spcPct val="0"/>
              </a:spcAft>
              <a:buClrTx/>
              <a:buSzPct val="90000"/>
              <a:buFont typeface=".AppleSystemUIFont"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Fourth level</a:t>
            </a:r>
          </a:p>
          <a:p>
            <a:pPr marL="772650" marR="0" lvl="4" indent="-197925" algn="l" defTabSz="914400" rtl="0" eaLnBrk="1" fontAlgn="base" latinLnBrk="0" hangingPunct="1">
              <a:lnSpc>
                <a:spcPct val="113000"/>
              </a:lnSpc>
              <a:spcBef>
                <a:spcPct val="0"/>
              </a:spcBef>
              <a:spcAft>
                <a:spcPts val="1500"/>
              </a:spcAft>
              <a:buClrTx/>
              <a:buSzPct val="75000"/>
              <a:buFont typeface="Arial"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Fifth level</a:t>
            </a:r>
            <a:endParaRPr kumimoji="0" lang="en-GB" sz="1800" b="0" i="0" u="none" strike="noStrike" kern="1200" cap="none" spc="20" normalizeH="0" baseline="0" noProof="0" dirty="0">
              <a:ln>
                <a:noFill/>
              </a:ln>
              <a:solidFill>
                <a:srgbClr val="0C1C2C"/>
              </a:solidFill>
              <a:effectLst/>
              <a:uLnTx/>
              <a:uFillTx/>
              <a:latin typeface="+mn-lt"/>
              <a:ea typeface="ＭＳ Ｐゴシック" charset="-128"/>
              <a:cs typeface="+mn-cs"/>
            </a:endParaRPr>
          </a:p>
        </p:txBody>
      </p:sp>
      <p:pic>
        <p:nvPicPr>
          <p:cNvPr id="7" name="Picture 6">
            <a:extLst>
              <a:ext uri="{FF2B5EF4-FFF2-40B4-BE49-F238E27FC236}">
                <a16:creationId xmlns:a16="http://schemas.microsoft.com/office/drawing/2014/main" id="{B9245115-4777-794B-8A16-3A8A8062D47B}"/>
              </a:ext>
            </a:extLst>
          </p:cNvPr>
          <p:cNvPicPr>
            <a:picLocks noChangeAspect="1"/>
          </p:cNvPicPr>
          <p:nvPr userDrawn="1"/>
        </p:nvPicPr>
        <p:blipFill>
          <a:blip r:embed="rId2"/>
          <a:stretch>
            <a:fillRect/>
          </a:stretch>
        </p:blipFill>
        <p:spPr>
          <a:xfrm>
            <a:off x="311400" y="6207795"/>
            <a:ext cx="457200" cy="368046"/>
          </a:xfrm>
          <a:prstGeom prst="rect">
            <a:avLst/>
          </a:prstGeom>
        </p:spPr>
      </p:pic>
    </p:spTree>
    <p:extLst>
      <p:ext uri="{BB962C8B-B14F-4D97-AF65-F5344CB8AC3E}">
        <p14:creationId xmlns:p14="http://schemas.microsoft.com/office/powerpoint/2010/main" val="46372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column – Text only – Green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0976" y="567101"/>
            <a:ext cx="11121296" cy="391517"/>
          </a:xfrm>
        </p:spPr>
        <p:txBody>
          <a:bodyPr/>
          <a:lstStyle/>
          <a:p>
            <a:r>
              <a:rPr lang="en-US" dirty="0"/>
              <a:t>Click to edit Master title style </a:t>
            </a:r>
            <a:endParaRPr lang="en-GB" dirty="0"/>
          </a:p>
        </p:txBody>
      </p:sp>
      <p:sp>
        <p:nvSpPr>
          <p:cNvPr id="15" name="Content Placeholder 2"/>
          <p:cNvSpPr>
            <a:spLocks noGrp="1"/>
          </p:cNvSpPr>
          <p:nvPr>
            <p:ph idx="17"/>
          </p:nvPr>
        </p:nvSpPr>
        <p:spPr>
          <a:xfrm>
            <a:off x="540000" y="2076214"/>
            <a:ext cx="2656800" cy="3062528"/>
          </a:xfrm>
          <a:prstGeom prst="rect">
            <a:avLst/>
          </a:prstGeo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8"/>
          </p:nvPr>
        </p:nvSpPr>
        <p:spPr>
          <a:xfrm>
            <a:off x="3359178" y="2076214"/>
            <a:ext cx="2656800" cy="3062528"/>
          </a:xfrm>
          <a:prstGeom prst="rect">
            <a:avLst/>
          </a:prstGeo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p:cNvSpPr>
            <a:spLocks noGrp="1"/>
          </p:cNvSpPr>
          <p:nvPr>
            <p:ph idx="19"/>
          </p:nvPr>
        </p:nvSpPr>
        <p:spPr>
          <a:xfrm>
            <a:off x="6178356" y="2076214"/>
            <a:ext cx="2656800" cy="3062528"/>
          </a:xfrm>
          <a:prstGeom prst="rect">
            <a:avLst/>
          </a:prstGeo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2"/>
          <p:cNvSpPr>
            <a:spLocks noGrp="1"/>
          </p:cNvSpPr>
          <p:nvPr>
            <p:ph idx="20"/>
          </p:nvPr>
        </p:nvSpPr>
        <p:spPr>
          <a:xfrm>
            <a:off x="8997535" y="2076214"/>
            <a:ext cx="2656800" cy="3062528"/>
          </a:xfrm>
          <a:prstGeom prst="rect">
            <a:avLst/>
          </a:prstGeo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9"/>
          <p:cNvSpPr>
            <a:spLocks noGrp="1"/>
          </p:cNvSpPr>
          <p:nvPr>
            <p:ph type="sldNum" sz="quarter" idx="22"/>
          </p:nvPr>
        </p:nvSpPr>
        <p:spPr/>
        <p:txBody>
          <a:bodyPr/>
          <a:lstStyle>
            <a:lvl1pPr>
              <a:defRPr/>
            </a:lvl1pPr>
          </a:lstStyle>
          <a:p>
            <a:fld id="{1A76B3F0-9F3C-DE45-BFE9-2ED2B8F83AF3}" type="slidenum">
              <a:rPr lang="uk-UA" altLang="en-US"/>
              <a:pPr/>
              <a:t>‹#›</a:t>
            </a:fld>
            <a:endParaRPr lang="uk-UA" altLang="en-US" dirty="0"/>
          </a:p>
        </p:txBody>
      </p:sp>
      <p:pic>
        <p:nvPicPr>
          <p:cNvPr id="11" name="Picture 10">
            <a:extLst>
              <a:ext uri="{FF2B5EF4-FFF2-40B4-BE49-F238E27FC236}">
                <a16:creationId xmlns:a16="http://schemas.microsoft.com/office/drawing/2014/main" id="{F2909D3F-64B6-364E-9F65-B351BC54F51E}"/>
              </a:ext>
            </a:extLst>
          </p:cNvPr>
          <p:cNvPicPr>
            <a:picLocks noChangeAspect="1"/>
          </p:cNvPicPr>
          <p:nvPr userDrawn="1"/>
        </p:nvPicPr>
        <p:blipFill>
          <a:blip r:embed="rId2"/>
          <a:stretch>
            <a:fillRect/>
          </a:stretch>
        </p:blipFill>
        <p:spPr>
          <a:xfrm>
            <a:off x="311400" y="6207795"/>
            <a:ext cx="457200" cy="368046"/>
          </a:xfrm>
          <a:prstGeom prst="rect">
            <a:avLst/>
          </a:prstGeom>
        </p:spPr>
      </p:pic>
    </p:spTree>
    <p:extLst>
      <p:ext uri="{BB962C8B-B14F-4D97-AF65-F5344CB8AC3E}">
        <p14:creationId xmlns:p14="http://schemas.microsoft.com/office/powerpoint/2010/main" val="19956281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column – Chart – Green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391517"/>
          </a:xfrm>
        </p:spPr>
        <p:txBody>
          <a:bodyPr/>
          <a:lstStyle/>
          <a:p>
            <a:r>
              <a:rPr lang="en-US" dirty="0"/>
              <a:t>Click to edit Master title style</a:t>
            </a:r>
            <a:endParaRPr lang="en-GB" dirty="0"/>
          </a:p>
        </p:txBody>
      </p:sp>
      <p:sp>
        <p:nvSpPr>
          <p:cNvPr id="5" name="Text Placeholder 4"/>
          <p:cNvSpPr>
            <a:spLocks noGrp="1"/>
          </p:cNvSpPr>
          <p:nvPr>
            <p:ph type="body" sz="quarter" idx="14"/>
          </p:nvPr>
        </p:nvSpPr>
        <p:spPr>
          <a:xfrm>
            <a:off x="533249" y="1774405"/>
            <a:ext cx="2662877" cy="3666146"/>
          </a:xfrm>
          <a:prstGeom prst="rect">
            <a:avLst/>
          </a:prstGeo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dirty="0"/>
              <a:t>Click to edit Master text styles</a:t>
            </a:r>
          </a:p>
          <a:p>
            <a:pPr lvl="1"/>
            <a:r>
              <a:rPr lang="en-US" dirty="0"/>
              <a:t>Second level</a:t>
            </a:r>
          </a:p>
        </p:txBody>
      </p:sp>
      <p:sp>
        <p:nvSpPr>
          <p:cNvPr id="12" name="Text Placeholder 4"/>
          <p:cNvSpPr>
            <a:spLocks noGrp="1"/>
          </p:cNvSpPr>
          <p:nvPr>
            <p:ph type="body" sz="quarter" idx="15"/>
          </p:nvPr>
        </p:nvSpPr>
        <p:spPr>
          <a:xfrm>
            <a:off x="3355298" y="1774405"/>
            <a:ext cx="2662877" cy="3666146"/>
          </a:xfrm>
          <a:prstGeom prst="rect">
            <a:avLst/>
          </a:prstGeo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dirty="0"/>
              <a:t>Click to edit Master text styles</a:t>
            </a:r>
          </a:p>
          <a:p>
            <a:pPr lvl="1"/>
            <a:r>
              <a:rPr lang="en-US" dirty="0"/>
              <a:t>Second level</a:t>
            </a:r>
          </a:p>
        </p:txBody>
      </p:sp>
      <p:sp>
        <p:nvSpPr>
          <p:cNvPr id="13" name="Text Placeholder 4"/>
          <p:cNvSpPr>
            <a:spLocks noGrp="1"/>
          </p:cNvSpPr>
          <p:nvPr>
            <p:ph type="body" sz="quarter" idx="16"/>
          </p:nvPr>
        </p:nvSpPr>
        <p:spPr>
          <a:xfrm>
            <a:off x="6177347" y="1774405"/>
            <a:ext cx="2662877" cy="3666146"/>
          </a:xfrm>
          <a:prstGeom prst="rect">
            <a:avLst/>
          </a:prstGeom>
          <a:solidFill>
            <a:schemeClr val="tx2"/>
          </a:solidFill>
        </p:spPr>
        <p:txBody>
          <a:bodyPr tIns="864000"/>
          <a:lstStyle>
            <a:lvl1pPr algn="ctr">
              <a:lnSpc>
                <a:spcPct val="115000"/>
              </a:lnSpc>
              <a:spcAft>
                <a:spcPts val="3200"/>
              </a:spcAft>
              <a:defRPr sz="3600" spc="0">
                <a:solidFill>
                  <a:srgbClr val="FFFFFF"/>
                </a:solidFill>
                <a:latin typeface="+mn-lt"/>
              </a:defRPr>
            </a:lvl1pPr>
            <a:lvl2pPr algn="ctr">
              <a:lnSpc>
                <a:spcPct val="115000"/>
              </a:lnSpc>
              <a:defRPr sz="1800" spc="0">
                <a:solidFill>
                  <a:srgbClr val="FFFFFF"/>
                </a:solidFill>
              </a:defRPr>
            </a:lvl2pPr>
            <a:lvl3pPr algn="ctr">
              <a:defRPr/>
            </a:lvl3pPr>
            <a:lvl4pPr algn="ctr">
              <a:defRPr/>
            </a:lvl4pPr>
            <a:lvl5pPr algn="ctr">
              <a:defRPr/>
            </a:lvl5pPr>
          </a:lstStyle>
          <a:p>
            <a:pPr lvl="0"/>
            <a:r>
              <a:rPr lang="en-US" dirty="0"/>
              <a:t>Click to edit Master text styles</a:t>
            </a:r>
          </a:p>
          <a:p>
            <a:pPr lvl="1"/>
            <a:r>
              <a:rPr lang="en-US" dirty="0"/>
              <a:t>Second level</a:t>
            </a:r>
          </a:p>
        </p:txBody>
      </p:sp>
      <p:sp>
        <p:nvSpPr>
          <p:cNvPr id="14" name="Text Placeholder 4"/>
          <p:cNvSpPr>
            <a:spLocks noGrp="1"/>
          </p:cNvSpPr>
          <p:nvPr>
            <p:ph type="body" sz="quarter" idx="17"/>
          </p:nvPr>
        </p:nvSpPr>
        <p:spPr>
          <a:xfrm>
            <a:off x="8999395" y="1774405"/>
            <a:ext cx="2662877" cy="3666146"/>
          </a:xfrm>
          <a:prstGeom prst="rect">
            <a:avLst/>
          </a:prstGeo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dirty="0"/>
              <a:t>Click to edit Master text styles</a:t>
            </a:r>
          </a:p>
          <a:p>
            <a:pPr lvl="1"/>
            <a:r>
              <a:rPr lang="en-US" dirty="0"/>
              <a:t>Second level</a:t>
            </a:r>
          </a:p>
        </p:txBody>
      </p:sp>
      <p:sp>
        <p:nvSpPr>
          <p:cNvPr id="9" name="Slide Number Placeholder 9"/>
          <p:cNvSpPr>
            <a:spLocks noGrp="1"/>
          </p:cNvSpPr>
          <p:nvPr>
            <p:ph type="sldNum" sz="quarter" idx="19"/>
          </p:nvPr>
        </p:nvSpPr>
        <p:spPr/>
        <p:txBody>
          <a:bodyPr/>
          <a:lstStyle>
            <a:lvl1pPr>
              <a:defRPr/>
            </a:lvl1pPr>
          </a:lstStyle>
          <a:p>
            <a:fld id="{9D8B29AF-7C6A-5F4D-80AD-1814178AF230}" type="slidenum">
              <a:rPr lang="uk-UA" altLang="en-US"/>
              <a:pPr/>
              <a:t>‹#›</a:t>
            </a:fld>
            <a:endParaRPr lang="uk-UA" altLang="en-US" dirty="0"/>
          </a:p>
        </p:txBody>
      </p:sp>
      <p:pic>
        <p:nvPicPr>
          <p:cNvPr id="11" name="Picture 10">
            <a:extLst>
              <a:ext uri="{FF2B5EF4-FFF2-40B4-BE49-F238E27FC236}">
                <a16:creationId xmlns:a16="http://schemas.microsoft.com/office/drawing/2014/main" id="{C610C156-F7FB-504C-8064-0439EB8B3592}"/>
              </a:ext>
            </a:extLst>
          </p:cNvPr>
          <p:cNvPicPr>
            <a:picLocks noChangeAspect="1"/>
          </p:cNvPicPr>
          <p:nvPr userDrawn="1"/>
        </p:nvPicPr>
        <p:blipFill>
          <a:blip r:embed="rId2"/>
          <a:stretch>
            <a:fillRect/>
          </a:stretch>
        </p:blipFill>
        <p:spPr>
          <a:xfrm>
            <a:off x="311400" y="6207795"/>
            <a:ext cx="457200" cy="368046"/>
          </a:xfrm>
          <a:prstGeom prst="rect">
            <a:avLst/>
          </a:prstGeom>
        </p:spPr>
      </p:pic>
    </p:spTree>
    <p:extLst>
      <p:ext uri="{BB962C8B-B14F-4D97-AF65-F5344CB8AC3E}">
        <p14:creationId xmlns:p14="http://schemas.microsoft.com/office/powerpoint/2010/main" val="243903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statement – Neutral gree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 name="Content Placeholder 2"/>
          <p:cNvSpPr>
            <a:spLocks noGrp="1"/>
          </p:cNvSpPr>
          <p:nvPr>
            <p:ph idx="1"/>
          </p:nvPr>
        </p:nvSpPr>
        <p:spPr>
          <a:xfrm>
            <a:off x="842400" y="525600"/>
            <a:ext cx="10508400" cy="5572800"/>
          </a:xfrm>
          <a:prstGeom prst="rect">
            <a:avLst/>
          </a:prstGeom>
        </p:spPr>
        <p:txBody>
          <a:bodyPr anchor="ctr"/>
          <a:lstStyle>
            <a:lvl1pPr algn="ctr">
              <a:lnSpc>
                <a:spcPct val="110000"/>
              </a:lnSpc>
              <a:spcAft>
                <a:spcPts val="2000"/>
              </a:spcAft>
              <a:defRPr sz="3600" b="0" i="0" spc="50" baseline="0">
                <a:solidFill>
                  <a:schemeClr val="tx1"/>
                </a:solidFill>
                <a:latin typeface="+mn-lt"/>
                <a:ea typeface="Hind Medium" charset="0"/>
                <a:cs typeface="Hind Medium" charset="0"/>
              </a:defRPr>
            </a:lvl1pPr>
            <a:lvl2pPr algn="ctr">
              <a:lnSpc>
                <a:spcPct val="110000"/>
              </a:lnSpc>
              <a:defRPr b="0" i="0">
                <a:solidFill>
                  <a:schemeClr val="tx1"/>
                </a:solidFill>
                <a:latin typeface="Hind Medium" charset="0"/>
                <a:ea typeface="Hind Medium" charset="0"/>
                <a:cs typeface="Hind Medium" charset="0"/>
              </a:defRPr>
            </a:lvl2pPr>
            <a:lvl3pPr>
              <a:spcAft>
                <a:spcPts val="1500"/>
              </a:spcAft>
              <a:defRPr/>
            </a:lvl3pPr>
          </a:lstStyle>
          <a:p>
            <a:pPr lvl="0"/>
            <a:r>
              <a:rPr lang="en-US" dirty="0"/>
              <a:t>Click to edit Master text styles</a:t>
            </a:r>
          </a:p>
          <a:p>
            <a:pPr lvl="1"/>
            <a:r>
              <a:rPr lang="en-US" dirty="0"/>
              <a:t>Second level</a:t>
            </a:r>
            <a:endParaRPr lang="en-GB" dirty="0"/>
          </a:p>
        </p:txBody>
      </p:sp>
      <p:sp>
        <p:nvSpPr>
          <p:cNvPr id="4" name="Slide Number Placeholder 9"/>
          <p:cNvSpPr>
            <a:spLocks noGrp="1"/>
          </p:cNvSpPr>
          <p:nvPr>
            <p:ph type="sldNum" sz="quarter" idx="11"/>
          </p:nvPr>
        </p:nvSpPr>
        <p:spPr/>
        <p:txBody>
          <a:bodyPr/>
          <a:lstStyle>
            <a:lvl1pPr>
              <a:defRPr/>
            </a:lvl1pPr>
          </a:lstStyle>
          <a:p>
            <a:fld id="{260074F2-1090-0744-858A-D1BB34EE7CED}" type="slidenum">
              <a:rPr lang="uk-UA" altLang="en-US"/>
              <a:pPr/>
              <a:t>‹#›</a:t>
            </a:fld>
            <a:endParaRPr lang="uk-UA" altLang="en-US" dirty="0"/>
          </a:p>
        </p:txBody>
      </p:sp>
      <p:pic>
        <p:nvPicPr>
          <p:cNvPr id="6" name="Picture 5">
            <a:extLst>
              <a:ext uri="{FF2B5EF4-FFF2-40B4-BE49-F238E27FC236}">
                <a16:creationId xmlns:a16="http://schemas.microsoft.com/office/drawing/2014/main" id="{C5BAC020-55B5-9B44-89B9-F3D3A67B42CA}"/>
              </a:ext>
            </a:extLst>
          </p:cNvPr>
          <p:cNvPicPr>
            <a:picLocks noChangeAspect="1"/>
          </p:cNvPicPr>
          <p:nvPr userDrawn="1"/>
        </p:nvPicPr>
        <p:blipFill>
          <a:blip r:embed="rId3"/>
          <a:stretch>
            <a:fillRect/>
          </a:stretch>
        </p:blipFill>
        <p:spPr>
          <a:xfrm>
            <a:off x="284019" y="6342063"/>
            <a:ext cx="423380" cy="340115"/>
          </a:xfrm>
          <a:prstGeom prst="rect">
            <a:avLst/>
          </a:prstGeom>
        </p:spPr>
      </p:pic>
    </p:spTree>
    <p:extLst>
      <p:ext uri="{BB962C8B-B14F-4D97-AF65-F5344CB8AC3E}">
        <p14:creationId xmlns:p14="http://schemas.microsoft.com/office/powerpoint/2010/main" val="1122903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statement – Image">
    <p:bg>
      <p:bgPr>
        <a:solidFill>
          <a:schemeClr val="tx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33250" y="952107"/>
            <a:ext cx="11129022" cy="4845378"/>
          </a:xfrm>
        </p:spPr>
        <p:txBody>
          <a:bodyPr rIns="0" anchor="ctr">
            <a:noAutofit/>
          </a:bodyPr>
          <a:lstStyle>
            <a:lvl1pPr algn="ctr">
              <a:lnSpc>
                <a:spcPct val="104000"/>
              </a:lnSpc>
              <a:defRPr sz="4800" spc="20" baseline="0">
                <a:solidFill>
                  <a:schemeClr val="bg1"/>
                </a:solidFill>
              </a:defRPr>
            </a:lvl1pPr>
          </a:lstStyle>
          <a:p>
            <a:r>
              <a:rPr lang="en-US"/>
              <a:t>Click </a:t>
            </a:r>
            <a:r>
              <a:rPr lang="en-US" dirty="0"/>
              <a:t>to edit Master title style</a:t>
            </a:r>
            <a:endParaRPr lang="en-GB" dirty="0"/>
          </a:p>
        </p:txBody>
      </p:sp>
      <p:sp>
        <p:nvSpPr>
          <p:cNvPr id="12" name="Slide Number Placeholder 9"/>
          <p:cNvSpPr>
            <a:spLocks noGrp="1"/>
          </p:cNvSpPr>
          <p:nvPr>
            <p:ph type="sldNum" sz="quarter" idx="11"/>
          </p:nvPr>
        </p:nvSpPr>
        <p:spPr>
          <a:xfrm>
            <a:off x="8918575" y="6342063"/>
            <a:ext cx="2743200" cy="173037"/>
          </a:xfrm>
        </p:spPr>
        <p:txBody>
          <a:bodyPr/>
          <a:lstStyle>
            <a:lvl1pPr>
              <a:defRPr>
                <a:solidFill>
                  <a:srgbClr val="EEF2EC"/>
                </a:solidFill>
              </a:defRPr>
            </a:lvl1pPr>
          </a:lstStyle>
          <a:p>
            <a:fld id="{528BDF42-62B5-874D-A7F5-A52B65B377A4}" type="slidenum">
              <a:rPr lang="uk-UA" altLang="en-US"/>
              <a:pPr/>
              <a:t>‹#›</a:t>
            </a:fld>
            <a:endParaRPr lang="uk-UA" altLang="en-US" dirty="0"/>
          </a:p>
        </p:txBody>
      </p:sp>
      <p:pic>
        <p:nvPicPr>
          <p:cNvPr id="5" name="Picture 4">
            <a:extLst>
              <a:ext uri="{FF2B5EF4-FFF2-40B4-BE49-F238E27FC236}">
                <a16:creationId xmlns:a16="http://schemas.microsoft.com/office/drawing/2014/main" id="{7FF1882D-DEDF-F24F-93E3-59C10844D604}"/>
              </a:ext>
            </a:extLst>
          </p:cNvPr>
          <p:cNvPicPr>
            <a:picLocks noChangeAspect="1"/>
          </p:cNvPicPr>
          <p:nvPr userDrawn="1"/>
        </p:nvPicPr>
        <p:blipFill>
          <a:blip r:embed="rId2"/>
          <a:stretch>
            <a:fillRect/>
          </a:stretch>
        </p:blipFill>
        <p:spPr>
          <a:xfrm>
            <a:off x="284019" y="6342063"/>
            <a:ext cx="423380" cy="340115"/>
          </a:xfrm>
          <a:prstGeom prst="rect">
            <a:avLst/>
          </a:prstGeom>
        </p:spPr>
      </p:pic>
    </p:spTree>
    <p:extLst>
      <p:ext uri="{BB962C8B-B14F-4D97-AF65-F5344CB8AC3E}">
        <p14:creationId xmlns:p14="http://schemas.microsoft.com/office/powerpoint/2010/main" val="73612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column – Content – Green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391517"/>
          </a:xfrm>
        </p:spPr>
        <p:txBody>
          <a:bodyPr/>
          <a:lstStyle/>
          <a:p>
            <a:r>
              <a:rPr lang="en-US" dirty="0"/>
              <a:t>Click to edit Master title style</a:t>
            </a:r>
            <a:endParaRPr lang="en-GB" dirty="0"/>
          </a:p>
        </p:txBody>
      </p:sp>
      <p:sp>
        <p:nvSpPr>
          <p:cNvPr id="5" name="Slide Number Placeholder 9"/>
          <p:cNvSpPr>
            <a:spLocks noGrp="1"/>
          </p:cNvSpPr>
          <p:nvPr>
            <p:ph type="sldNum" sz="quarter" idx="11"/>
          </p:nvPr>
        </p:nvSpPr>
        <p:spPr/>
        <p:txBody>
          <a:bodyPr/>
          <a:lstStyle>
            <a:lvl1pPr>
              <a:defRPr/>
            </a:lvl1pPr>
          </a:lstStyle>
          <a:p>
            <a:fld id="{406E2DA8-8964-4745-ACD2-3F214ED7311A}" type="slidenum">
              <a:rPr lang="uk-UA" altLang="en-US"/>
              <a:pPr/>
              <a:t>‹#›</a:t>
            </a:fld>
            <a:endParaRPr lang="uk-UA" altLang="en-US" dirty="0"/>
          </a:p>
        </p:txBody>
      </p:sp>
      <p:pic>
        <p:nvPicPr>
          <p:cNvPr id="6" name="Picture 5">
            <a:extLst>
              <a:ext uri="{FF2B5EF4-FFF2-40B4-BE49-F238E27FC236}">
                <a16:creationId xmlns:a16="http://schemas.microsoft.com/office/drawing/2014/main" id="{AEA983E0-4B47-9C42-8E1B-946393B78688}"/>
              </a:ext>
            </a:extLst>
          </p:cNvPr>
          <p:cNvPicPr>
            <a:picLocks noChangeAspect="1"/>
          </p:cNvPicPr>
          <p:nvPr userDrawn="1"/>
        </p:nvPicPr>
        <p:blipFill>
          <a:blip r:embed="rId2"/>
          <a:stretch>
            <a:fillRect/>
          </a:stretch>
        </p:blipFill>
        <p:spPr>
          <a:xfrm>
            <a:off x="311400" y="6207795"/>
            <a:ext cx="457200" cy="368046"/>
          </a:xfrm>
          <a:prstGeom prst="rect">
            <a:avLst/>
          </a:prstGeom>
        </p:spPr>
      </p:pic>
    </p:spTree>
    <p:extLst>
      <p:ext uri="{BB962C8B-B14F-4D97-AF65-F5344CB8AC3E}">
        <p14:creationId xmlns:p14="http://schemas.microsoft.com/office/powerpoint/2010/main" val="545792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17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range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0000" y="4279119"/>
            <a:ext cx="5715734" cy="805092"/>
          </a:xfrm>
        </p:spPr>
        <p:txBody>
          <a:bodyPr wrap="square">
            <a:spAutoFit/>
          </a:bodyPr>
          <a:lstStyle>
            <a:lvl1pPr>
              <a:defRPr lang="en-GB" sz="2400" dirty="0">
                <a:solidFill>
                  <a:srgbClr val="EEF2EC"/>
                </a:solidFill>
                <a:latin typeface="+mn-lt"/>
                <a:ea typeface="+mj-ea"/>
                <a:cs typeface="+mj-cs"/>
              </a:defRPr>
            </a:lvl1pPr>
          </a:lstStyle>
          <a:p>
            <a:pPr lvl="0"/>
            <a:r>
              <a:rPr lang="en-US"/>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3FB79B9C-4BB8-F94D-A304-79486E9E65B1}" type="slidenum">
              <a:rPr lang="uk-UA" altLang="en-US"/>
              <a:pPr/>
              <a:t>‹#›</a:t>
            </a:fld>
            <a:endParaRPr lang="uk-UA" altLang="en-US" dirty="0"/>
          </a:p>
        </p:txBody>
      </p:sp>
      <p:pic>
        <p:nvPicPr>
          <p:cNvPr id="7" name="Picture 6">
            <a:extLst>
              <a:ext uri="{FF2B5EF4-FFF2-40B4-BE49-F238E27FC236}">
                <a16:creationId xmlns:a16="http://schemas.microsoft.com/office/drawing/2014/main" id="{E22036C1-C65D-B448-A29A-97D3FA7E6AFD}"/>
              </a:ext>
            </a:extLst>
          </p:cNvPr>
          <p:cNvPicPr>
            <a:picLocks noChangeAspect="1"/>
          </p:cNvPicPr>
          <p:nvPr userDrawn="1"/>
        </p:nvPicPr>
        <p:blipFill>
          <a:blip r:embed="rId3"/>
          <a:stretch>
            <a:fillRect/>
          </a:stretch>
        </p:blipFill>
        <p:spPr>
          <a:xfrm>
            <a:off x="284019" y="6342063"/>
            <a:ext cx="423380" cy="340115"/>
          </a:xfrm>
          <a:prstGeom prst="rect">
            <a:avLst/>
          </a:prstGeom>
        </p:spPr>
      </p:pic>
    </p:spTree>
    <p:extLst>
      <p:ext uri="{BB962C8B-B14F-4D97-AF65-F5344CB8AC3E}">
        <p14:creationId xmlns:p14="http://schemas.microsoft.com/office/powerpoint/2010/main" val="110587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uote/statement – Blue templa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533250" y="525600"/>
            <a:ext cx="11129022" cy="5572800"/>
          </a:xfrm>
        </p:spPr>
        <p:txBody>
          <a:bodyPr anchor="ctr"/>
          <a:lstStyle>
            <a:lvl1pPr algn="ctr">
              <a:lnSpc>
                <a:spcPct val="110000"/>
              </a:lnSpc>
              <a:spcAft>
                <a:spcPts val="2000"/>
              </a:spcAft>
              <a:defRPr sz="3600" b="0" i="0" spc="50" baseline="0">
                <a:solidFill>
                  <a:srgbClr val="EEF2EC"/>
                </a:solidFill>
                <a:latin typeface="+mn-lt"/>
                <a:ea typeface="Hind Medium" charset="0"/>
                <a:cs typeface="Hind Medium" charset="0"/>
              </a:defRPr>
            </a:lvl1pPr>
            <a:lvl2pPr algn="ctr">
              <a:lnSpc>
                <a:spcPct val="110000"/>
              </a:lnSpc>
              <a:defRPr b="0" i="0">
                <a:solidFill>
                  <a:srgbClr val="EEF2EC"/>
                </a:solidFill>
                <a:latin typeface="Hind Medium" charset="0"/>
                <a:ea typeface="Hind Medium" charset="0"/>
                <a:cs typeface="Hind Medium" charset="0"/>
              </a:defRPr>
            </a:lvl2pPr>
            <a:lvl3pPr>
              <a:spcAft>
                <a:spcPts val="1500"/>
              </a:spcAft>
              <a:defRPr/>
            </a:lvl3pPr>
          </a:lstStyle>
          <a:p>
            <a:pPr lvl="0"/>
            <a:r>
              <a:rPr lang="en-US" dirty="0"/>
              <a:t>Large quote or statement style</a:t>
            </a:r>
          </a:p>
          <a:p>
            <a:pPr lvl="1"/>
            <a:r>
              <a:rPr lang="en-US" dirty="0"/>
              <a:t>Supporting content</a:t>
            </a:r>
            <a:endParaRPr lang="en-GB" dirty="0"/>
          </a:p>
        </p:txBody>
      </p:sp>
      <p:sp>
        <p:nvSpPr>
          <p:cNvPr id="5" name="Slide Number Placeholder 9"/>
          <p:cNvSpPr>
            <a:spLocks noGrp="1"/>
          </p:cNvSpPr>
          <p:nvPr>
            <p:ph type="sldNum" sz="quarter" idx="11"/>
          </p:nvPr>
        </p:nvSpPr>
        <p:spPr/>
        <p:txBody>
          <a:bodyPr/>
          <a:lstStyle>
            <a:lvl1pPr>
              <a:defRPr>
                <a:solidFill>
                  <a:srgbClr val="EEF2EC"/>
                </a:solidFill>
              </a:defRPr>
            </a:lvl1pPr>
          </a:lstStyle>
          <a:p>
            <a:fld id="{DBE5F007-28FD-B845-A833-24BC97E499D9}" type="slidenum">
              <a:rPr lang="uk-UA" altLang="en-US"/>
              <a:pPr/>
              <a:t>‹#›</a:t>
            </a:fld>
            <a:endParaRPr lang="uk-UA" altLang="en-US" dirty="0"/>
          </a:p>
        </p:txBody>
      </p:sp>
      <p:pic>
        <p:nvPicPr>
          <p:cNvPr id="6" name="Picture 5">
            <a:extLst>
              <a:ext uri="{FF2B5EF4-FFF2-40B4-BE49-F238E27FC236}">
                <a16:creationId xmlns:a16="http://schemas.microsoft.com/office/drawing/2014/main" id="{7B0032D6-56D8-0446-A5A8-67878488A282}"/>
              </a:ext>
            </a:extLst>
          </p:cNvPr>
          <p:cNvPicPr>
            <a:picLocks noChangeAspect="1"/>
          </p:cNvPicPr>
          <p:nvPr userDrawn="1"/>
        </p:nvPicPr>
        <p:blipFill>
          <a:blip r:embed="rId3"/>
          <a:stretch>
            <a:fillRect/>
          </a:stretch>
        </p:blipFill>
        <p:spPr>
          <a:xfrm>
            <a:off x="284019" y="6342063"/>
            <a:ext cx="423380" cy="340115"/>
          </a:xfrm>
          <a:prstGeom prst="rect">
            <a:avLst/>
          </a:prstGeom>
        </p:spPr>
      </p:pic>
    </p:spTree>
    <p:extLst>
      <p:ext uri="{BB962C8B-B14F-4D97-AF65-F5344CB8AC3E}">
        <p14:creationId xmlns:p14="http://schemas.microsoft.com/office/powerpoint/2010/main" val="1072035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statement – Image">
    <p:bg>
      <p:bgPr>
        <a:solidFill>
          <a:schemeClr val="tx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533250" y="952107"/>
            <a:ext cx="11129022" cy="4845378"/>
          </a:xfrm>
        </p:spPr>
        <p:txBody>
          <a:bodyPr rIns="0" anchor="ctr">
            <a:noAutofit/>
          </a:bodyPr>
          <a:lstStyle>
            <a:lvl1pPr algn="ctr">
              <a:lnSpc>
                <a:spcPct val="104000"/>
              </a:lnSpc>
              <a:defRPr sz="4800" spc="20" baseline="0">
                <a:solidFill>
                  <a:schemeClr val="bg1"/>
                </a:solidFill>
              </a:defRPr>
            </a:lvl1pPr>
          </a:lstStyle>
          <a:p>
            <a:r>
              <a:rPr lang="en-US"/>
              <a:t>Click to edit Master title style</a:t>
            </a:r>
            <a:endParaRPr lang="en-GB" dirty="0"/>
          </a:p>
        </p:txBody>
      </p:sp>
      <p:sp>
        <p:nvSpPr>
          <p:cNvPr id="5" name="Slide Number Placeholder 9"/>
          <p:cNvSpPr>
            <a:spLocks noGrp="1"/>
          </p:cNvSpPr>
          <p:nvPr>
            <p:ph type="sldNum" sz="quarter" idx="11"/>
          </p:nvPr>
        </p:nvSpPr>
        <p:spPr/>
        <p:txBody>
          <a:bodyPr/>
          <a:lstStyle>
            <a:lvl1pPr>
              <a:defRPr>
                <a:solidFill>
                  <a:srgbClr val="EEF2EC"/>
                </a:solidFill>
              </a:defRPr>
            </a:lvl1pPr>
          </a:lstStyle>
          <a:p>
            <a:fld id="{528BDF42-62B5-874D-A7F5-A52B65B377A4}" type="slidenum">
              <a:rPr lang="uk-UA" altLang="en-US"/>
              <a:pPr/>
              <a:t>‹#›</a:t>
            </a:fld>
            <a:endParaRPr lang="uk-UA" altLang="en-US" dirty="0"/>
          </a:p>
        </p:txBody>
      </p:sp>
      <p:pic>
        <p:nvPicPr>
          <p:cNvPr id="6" name="Picture 5">
            <a:extLst>
              <a:ext uri="{FF2B5EF4-FFF2-40B4-BE49-F238E27FC236}">
                <a16:creationId xmlns:a16="http://schemas.microsoft.com/office/drawing/2014/main" id="{AA0A2F33-BC4F-B74C-BE1D-006BD610F210}"/>
              </a:ext>
            </a:extLst>
          </p:cNvPr>
          <p:cNvPicPr>
            <a:picLocks noChangeAspect="1"/>
          </p:cNvPicPr>
          <p:nvPr userDrawn="1"/>
        </p:nvPicPr>
        <p:blipFill>
          <a:blip r:embed="rId2"/>
          <a:stretch>
            <a:fillRect/>
          </a:stretch>
        </p:blipFill>
        <p:spPr>
          <a:xfrm>
            <a:off x="284019" y="6342063"/>
            <a:ext cx="423380" cy="340115"/>
          </a:xfrm>
          <a:prstGeom prst="rect">
            <a:avLst/>
          </a:prstGeom>
        </p:spPr>
      </p:pic>
    </p:spTree>
    <p:extLst>
      <p:ext uri="{BB962C8B-B14F-4D97-AF65-F5344CB8AC3E}">
        <p14:creationId xmlns:p14="http://schemas.microsoft.com/office/powerpoint/2010/main" val="307421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ank you – Blue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a:t>Visit us at</a:t>
            </a:r>
          </a:p>
          <a:p>
            <a:pPr lvl="1" fontAlgn="auto">
              <a:spcAft>
                <a:spcPts val="0"/>
              </a:spcAft>
              <a:defRPr/>
            </a:pPr>
            <a:r>
              <a:rPr lang="en-GB" dirty="0"/>
              <a:t>www.internetsociety.org</a:t>
            </a:r>
          </a:p>
          <a:p>
            <a:pPr fontAlgn="auto">
              <a:spcAft>
                <a:spcPts val="0"/>
              </a:spcAft>
              <a:defRPr/>
            </a:pPr>
            <a:r>
              <a:rPr lang="en-GB" dirty="0"/>
              <a:t>Follow us</a:t>
            </a:r>
          </a:p>
          <a:p>
            <a:pPr fontAlgn="auto">
              <a:spcAft>
                <a:spcPts val="0"/>
              </a:spcAft>
              <a:defRPr/>
            </a:pPr>
            <a:r>
              <a:rPr lang="en-GB" dirty="0"/>
              <a:t>@internetsociety</a:t>
            </a:r>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a:t>Galerie Jean-Malbuisson 15, </a:t>
            </a:r>
            <a:br>
              <a:rPr lang="en-GB" dirty="0"/>
            </a:br>
            <a:r>
              <a:rPr lang="en-GB" dirty="0"/>
              <a:t>CH-1204 Geneva, </a:t>
            </a:r>
            <a:br>
              <a:rPr lang="en-GB" dirty="0"/>
            </a:br>
            <a:r>
              <a:rPr lang="en-GB" dirty="0"/>
              <a:t>Switzerland.</a:t>
            </a:r>
            <a:br>
              <a:rPr lang="en-GB" dirty="0"/>
            </a:br>
            <a:r>
              <a:rPr lang="en-GB" dirty="0"/>
              <a:t>+41 22 807 1444</a:t>
            </a:r>
          </a:p>
          <a:p>
            <a:pPr fontAlgn="auto">
              <a:spcAft>
                <a:spcPts val="0"/>
              </a:spcAft>
              <a:defRPr/>
            </a:pPr>
            <a:endParaRPr lang="en-GB" dirty="0"/>
          </a:p>
          <a:p>
            <a:pPr fontAlgn="auto">
              <a:spcAft>
                <a:spcPts val="0"/>
              </a:spcAft>
              <a:defRPr/>
            </a:pPr>
            <a:endParaRPr lang="en-GB" dirty="0"/>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dirty="0"/>
              <a:t>1775 Wiehle Avenue, </a:t>
            </a:r>
            <a:br>
              <a:rPr lang="de-DE" dirty="0"/>
            </a:br>
            <a:r>
              <a:rPr lang="de-DE" dirty="0"/>
              <a:t>Suite 201, Reston, VA </a:t>
            </a:r>
            <a:br>
              <a:rPr lang="de-DE" dirty="0"/>
            </a:br>
            <a:r>
              <a:rPr lang="de-DE" dirty="0"/>
              <a:t>20190-5108 USA. </a:t>
            </a:r>
            <a:br>
              <a:rPr lang="de-DE" dirty="0"/>
            </a:br>
            <a:r>
              <a:rPr lang="de-DE" dirty="0"/>
              <a:t>+1 703 439 2120</a:t>
            </a:r>
          </a:p>
          <a:p>
            <a:pPr fontAlgn="auto">
              <a:spcAft>
                <a:spcPts val="0"/>
              </a:spcAft>
              <a:defRPr/>
            </a:pPr>
            <a:endParaRPr lang="de-DE" dirty="0"/>
          </a:p>
          <a:p>
            <a:pPr fontAlgn="auto">
              <a:spcAft>
                <a:spcPts val="0"/>
              </a:spcAft>
              <a:defRPr/>
            </a:pPr>
            <a:endParaRPr lang="en-GB" dirty="0"/>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a:t>Thank you.</a:t>
            </a:r>
          </a:p>
        </p:txBody>
      </p:sp>
      <p:sp>
        <p:nvSpPr>
          <p:cNvPr id="10" name="Text Placeholder 9"/>
          <p:cNvSpPr>
            <a:spLocks noGrp="1"/>
          </p:cNvSpPr>
          <p:nvPr>
            <p:ph type="body" sz="quarter" idx="10"/>
          </p:nvPr>
        </p:nvSpPr>
        <p:spPr>
          <a:xfrm>
            <a:off x="540000" y="4351780"/>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18433E0E-72FD-FD40-88BA-BE70973222D5}" type="slidenum">
              <a:rPr lang="uk-UA" altLang="en-US"/>
              <a:pPr/>
              <a:t>‹#›</a:t>
            </a:fld>
            <a:endParaRPr lang="uk-UA" altLang="en-US" dirty="0"/>
          </a:p>
        </p:txBody>
      </p:sp>
      <p:pic>
        <p:nvPicPr>
          <p:cNvPr id="11" name="Picture 10">
            <a:extLst>
              <a:ext uri="{FF2B5EF4-FFF2-40B4-BE49-F238E27FC236}">
                <a16:creationId xmlns:a16="http://schemas.microsoft.com/office/drawing/2014/main" id="{803BF714-BE09-5841-8334-BBC9BDA813D7}"/>
              </a:ext>
            </a:extLst>
          </p:cNvPr>
          <p:cNvPicPr>
            <a:picLocks noChangeAspect="1"/>
          </p:cNvPicPr>
          <p:nvPr userDrawn="1"/>
        </p:nvPicPr>
        <p:blipFill>
          <a:blip r:embed="rId3"/>
          <a:stretch>
            <a:fillRect/>
          </a:stretch>
        </p:blipFill>
        <p:spPr>
          <a:xfrm>
            <a:off x="284019" y="6342063"/>
            <a:ext cx="423380" cy="340115"/>
          </a:xfrm>
          <a:prstGeom prst="rect">
            <a:avLst/>
          </a:prstGeom>
        </p:spPr>
      </p:pic>
    </p:spTree>
    <p:extLst>
      <p:ext uri="{BB962C8B-B14F-4D97-AF65-F5344CB8AC3E}">
        <p14:creationId xmlns:p14="http://schemas.microsoft.com/office/powerpoint/2010/main" val="2135130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et involved – Blue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a:t>Visit us at</a:t>
            </a:r>
          </a:p>
          <a:p>
            <a:pPr lvl="1" fontAlgn="auto">
              <a:spcAft>
                <a:spcPts val="0"/>
              </a:spcAft>
              <a:defRPr/>
            </a:pPr>
            <a:r>
              <a:rPr lang="en-GB" dirty="0"/>
              <a:t>www.internetsociety.org</a:t>
            </a:r>
          </a:p>
          <a:p>
            <a:pPr fontAlgn="auto">
              <a:spcAft>
                <a:spcPts val="0"/>
              </a:spcAft>
              <a:defRPr/>
            </a:pPr>
            <a:r>
              <a:rPr lang="en-GB" dirty="0"/>
              <a:t>Follow us</a:t>
            </a:r>
          </a:p>
          <a:p>
            <a:pPr fontAlgn="auto">
              <a:spcAft>
                <a:spcPts val="0"/>
              </a:spcAft>
              <a:defRPr/>
            </a:pPr>
            <a:r>
              <a:rPr lang="en-GB" dirty="0"/>
              <a:t>@internetsociety</a:t>
            </a:r>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a:t>Galerie Jean-Malbuisson 15, </a:t>
            </a:r>
            <a:br>
              <a:rPr lang="en-GB" dirty="0"/>
            </a:br>
            <a:r>
              <a:rPr lang="en-GB" dirty="0"/>
              <a:t>CH-1204 Geneva, </a:t>
            </a:r>
            <a:br>
              <a:rPr lang="en-GB" dirty="0"/>
            </a:br>
            <a:r>
              <a:rPr lang="en-GB" dirty="0"/>
              <a:t>Switzerland.</a:t>
            </a:r>
            <a:br>
              <a:rPr lang="en-GB" dirty="0"/>
            </a:br>
            <a:r>
              <a:rPr lang="en-GB" dirty="0"/>
              <a:t>+41 22 807 1444</a:t>
            </a:r>
          </a:p>
          <a:p>
            <a:pPr fontAlgn="auto">
              <a:spcAft>
                <a:spcPts val="0"/>
              </a:spcAft>
              <a:defRPr/>
            </a:pPr>
            <a:endParaRPr lang="en-GB" dirty="0"/>
          </a:p>
          <a:p>
            <a:pPr fontAlgn="auto">
              <a:spcAft>
                <a:spcPts val="0"/>
              </a:spcAft>
              <a:defRPr/>
            </a:pPr>
            <a:endParaRPr lang="en-GB" dirty="0"/>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dirty="0"/>
              <a:t>1775 Wiehle Avenue, </a:t>
            </a:r>
            <a:br>
              <a:rPr lang="de-DE" dirty="0"/>
            </a:br>
            <a:r>
              <a:rPr lang="de-DE" dirty="0"/>
              <a:t>Suite 201, Reston, VA </a:t>
            </a:r>
            <a:br>
              <a:rPr lang="de-DE" dirty="0"/>
            </a:br>
            <a:r>
              <a:rPr lang="de-DE" dirty="0"/>
              <a:t>20190-5108 USA. </a:t>
            </a:r>
            <a:br>
              <a:rPr lang="de-DE" dirty="0"/>
            </a:br>
            <a:r>
              <a:rPr lang="de-DE" dirty="0"/>
              <a:t>+1 703 439 2120</a:t>
            </a:r>
          </a:p>
          <a:p>
            <a:pPr fontAlgn="auto">
              <a:spcAft>
                <a:spcPts val="0"/>
              </a:spcAft>
              <a:defRPr/>
            </a:pPr>
            <a:endParaRPr lang="de-DE" dirty="0"/>
          </a:p>
          <a:p>
            <a:pPr fontAlgn="auto">
              <a:spcAft>
                <a:spcPts val="0"/>
              </a:spcAft>
              <a:defRPr/>
            </a:pPr>
            <a:endParaRPr lang="en-GB" dirty="0"/>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a:t>Get involved.</a:t>
            </a:r>
          </a:p>
        </p:txBody>
      </p:sp>
      <p:sp>
        <p:nvSpPr>
          <p:cNvPr id="10" name="Text Placeholder 9"/>
          <p:cNvSpPr>
            <a:spLocks noGrp="1"/>
          </p:cNvSpPr>
          <p:nvPr>
            <p:ph type="body" sz="quarter" idx="10"/>
          </p:nvPr>
        </p:nvSpPr>
        <p:spPr>
          <a:xfrm>
            <a:off x="540000" y="4351780"/>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9762ADA9-0755-1F48-8532-9AFBBB73FAAF}" type="slidenum">
              <a:rPr lang="uk-UA" altLang="en-US"/>
              <a:pPr/>
              <a:t>‹#›</a:t>
            </a:fld>
            <a:endParaRPr lang="uk-UA" altLang="en-US" dirty="0"/>
          </a:p>
        </p:txBody>
      </p:sp>
      <p:pic>
        <p:nvPicPr>
          <p:cNvPr id="11" name="Picture 10">
            <a:extLst>
              <a:ext uri="{FF2B5EF4-FFF2-40B4-BE49-F238E27FC236}">
                <a16:creationId xmlns:a16="http://schemas.microsoft.com/office/drawing/2014/main" id="{5B51FDD6-E37E-0F4F-871E-03A52ECDBD6D}"/>
              </a:ext>
            </a:extLst>
          </p:cNvPr>
          <p:cNvPicPr>
            <a:picLocks noChangeAspect="1"/>
          </p:cNvPicPr>
          <p:nvPr userDrawn="1"/>
        </p:nvPicPr>
        <p:blipFill>
          <a:blip r:embed="rId3"/>
          <a:stretch>
            <a:fillRect/>
          </a:stretch>
        </p:blipFill>
        <p:spPr>
          <a:xfrm>
            <a:off x="284019" y="6342063"/>
            <a:ext cx="423380" cy="340115"/>
          </a:xfrm>
          <a:prstGeom prst="rect">
            <a:avLst/>
          </a:prstGeom>
        </p:spPr>
      </p:pic>
    </p:spTree>
    <p:extLst>
      <p:ext uri="{BB962C8B-B14F-4D97-AF65-F5344CB8AC3E}">
        <p14:creationId xmlns:p14="http://schemas.microsoft.com/office/powerpoint/2010/main" val="690404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 Text only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37799"/>
          </a:xfrm>
        </p:spPr>
        <p:txBody>
          <a:bodyPr/>
          <a:lstStyle>
            <a:lvl1pPr>
              <a:defRPr sz="3000"/>
            </a:lvl1pPr>
          </a:lstStyle>
          <a:p>
            <a:r>
              <a:rPr lang="en-US"/>
              <a:t>Click to edit Master title style</a:t>
            </a:r>
            <a:endParaRPr lang="en-GB" dirty="0"/>
          </a:p>
        </p:txBody>
      </p:sp>
      <p:sp>
        <p:nvSpPr>
          <p:cNvPr id="3" name="Content Placeholder 2"/>
          <p:cNvSpPr>
            <a:spLocks noGrp="1"/>
          </p:cNvSpPr>
          <p:nvPr>
            <p:ph idx="1"/>
          </p:nvPr>
        </p:nvSpPr>
        <p:spPr>
          <a:xfrm>
            <a:off x="540000" y="1548400"/>
            <a:ext cx="11122272"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9"/>
          <p:cNvSpPr>
            <a:spLocks noGrp="1"/>
          </p:cNvSpPr>
          <p:nvPr>
            <p:ph type="sldNum" sz="quarter" idx="15"/>
          </p:nvPr>
        </p:nvSpPr>
        <p:spPr/>
        <p:txBody>
          <a:bodyPr/>
          <a:lstStyle>
            <a:lvl1pPr>
              <a:defRPr/>
            </a:lvl1pPr>
          </a:lstStyle>
          <a:p>
            <a:fld id="{9EE1D23A-55C4-7542-8A1B-C225D7430AAE}" type="slidenum">
              <a:rPr lang="uk-UA" altLang="en-US"/>
              <a:pPr/>
              <a:t>‹#›</a:t>
            </a:fld>
            <a:endParaRPr lang="uk-UA" altLang="en-US" dirty="0"/>
          </a:p>
        </p:txBody>
      </p:sp>
      <p:pic>
        <p:nvPicPr>
          <p:cNvPr id="5" name="Picture 4">
            <a:extLst>
              <a:ext uri="{FF2B5EF4-FFF2-40B4-BE49-F238E27FC236}">
                <a16:creationId xmlns:a16="http://schemas.microsoft.com/office/drawing/2014/main" id="{98369B70-C3A8-114F-B75F-40B2691988C0}"/>
              </a:ext>
            </a:extLst>
          </p:cNvPr>
          <p:cNvPicPr>
            <a:picLocks noChangeAspect="1"/>
          </p:cNvPicPr>
          <p:nvPr userDrawn="1"/>
        </p:nvPicPr>
        <p:blipFill>
          <a:blip r:embed="rId2"/>
          <a:stretch>
            <a:fillRect/>
          </a:stretch>
        </p:blipFill>
        <p:spPr>
          <a:xfrm>
            <a:off x="311400" y="6207795"/>
            <a:ext cx="457200" cy="368046"/>
          </a:xfrm>
          <a:prstGeom prst="rect">
            <a:avLst/>
          </a:prstGeom>
        </p:spPr>
      </p:pic>
    </p:spTree>
    <p:extLst>
      <p:ext uri="{BB962C8B-B14F-4D97-AF65-F5344CB8AC3E}">
        <p14:creationId xmlns:p14="http://schemas.microsoft.com/office/powerpoint/2010/main" val="287337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8" y="566738"/>
            <a:ext cx="11109600" cy="783035"/>
          </a:xfrm>
          <a:prstGeom prst="rect">
            <a:avLst/>
          </a:prstGeom>
        </p:spPr>
        <p:txBody>
          <a:bodyPr vert="horz" wrap="square" lIns="0" tIns="0" rIns="0" bIns="0" rtlCol="0" anchor="t"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539750" y="1548400"/>
            <a:ext cx="11109600" cy="3598862"/>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Slide Number Placeholder 9"/>
          <p:cNvSpPr>
            <a:spLocks noGrp="1"/>
          </p:cNvSpPr>
          <p:nvPr>
            <p:ph type="sldNum" sz="quarter" idx="4"/>
          </p:nvPr>
        </p:nvSpPr>
        <p:spPr>
          <a:xfrm>
            <a:off x="8918575" y="6342063"/>
            <a:ext cx="2743200" cy="173037"/>
          </a:xfrm>
          <a:prstGeom prst="rect">
            <a:avLst/>
          </a:prstGeom>
        </p:spPr>
        <p:txBody>
          <a:bodyPr vert="horz" wrap="square" lIns="0" tIns="0" rIns="0" bIns="0" numCol="1" anchor="t" anchorCtr="0" compatLnSpc="1">
            <a:prstTxWarp prst="textNoShape">
              <a:avLst/>
            </a:prstTxWarp>
          </a:bodyPr>
          <a:lstStyle>
            <a:lvl1pPr algn="r">
              <a:defRPr sz="1000"/>
            </a:lvl1pPr>
          </a:lstStyle>
          <a:p>
            <a:fld id="{F4C3A41F-A775-1140-95F7-087AA6C6EBC6}" type="slidenum">
              <a:rPr lang="en-GB" altLang="en-US" noProof="0" smtClean="0"/>
              <a:pPr/>
              <a:t>‹#›</a:t>
            </a:fld>
            <a:endParaRPr lang="en-GB" altLang="en-US" noProof="0" dirty="0"/>
          </a:p>
        </p:txBody>
      </p:sp>
    </p:spTree>
  </p:cSld>
  <p:clrMap bg1="lt1" tx1="dk1" bg2="lt2" tx2="dk2" accent1="accent1" accent2="accent2" accent3="accent3" accent4="accent4" accent5="accent5" accent6="accent6" hlink="hlink" folHlink="folHlink"/>
  <p:sldLayoutIdLst>
    <p:sldLayoutId id="2147483722" r:id="rId1"/>
    <p:sldLayoutId id="2147483724" r:id="rId2"/>
    <p:sldLayoutId id="2147483725" r:id="rId3"/>
    <p:sldLayoutId id="2147483726" r:id="rId4"/>
    <p:sldLayoutId id="2147483727" r:id="rId5"/>
    <p:sldLayoutId id="2147483728" r:id="rId6"/>
    <p:sldLayoutId id="2147483729" r:id="rId7"/>
    <p:sldLayoutId id="2147483730" r:id="rId8"/>
    <p:sldLayoutId id="2147483714" r:id="rId9"/>
    <p:sldLayoutId id="2147483715" r:id="rId10"/>
    <p:sldLayoutId id="2147483731" r:id="rId11"/>
    <p:sldLayoutId id="2147483716" r:id="rId12"/>
    <p:sldLayoutId id="2147483732" r:id="rId13"/>
    <p:sldLayoutId id="2147483733" r:id="rId14"/>
    <p:sldLayoutId id="2147483717" r:id="rId15"/>
    <p:sldLayoutId id="2147483734" r:id="rId16"/>
    <p:sldLayoutId id="2147483735" r:id="rId17"/>
    <p:sldLayoutId id="2147483751" r:id="rId18"/>
    <p:sldLayoutId id="2147483758" r:id="rId19"/>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rtl="0" eaLnBrk="1" fontAlgn="base" hangingPunct="1">
        <a:lnSpc>
          <a:spcPct val="106000"/>
        </a:lnSpc>
        <a:spcBef>
          <a:spcPct val="0"/>
        </a:spcBef>
        <a:spcAft>
          <a:spcPct val="0"/>
        </a:spcAft>
        <a:defRPr sz="3000" kern="1200" spc="20">
          <a:solidFill>
            <a:schemeClr val="tx2"/>
          </a:solidFill>
          <a:latin typeface="+mj-lt"/>
          <a:ea typeface="ＭＳ Ｐゴシック" charset="-128"/>
          <a:cs typeface="+mj-cs"/>
        </a:defRPr>
      </a:lvl1pPr>
      <a:lvl2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2pPr>
      <a:lvl3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3pPr>
      <a:lvl4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4pPr>
      <a:lvl5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5pPr>
      <a:lvl6pPr marL="4572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6pPr>
      <a:lvl7pPr marL="9144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7pPr>
      <a:lvl8pPr marL="13716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8pPr>
      <a:lvl9pPr marL="18288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9pPr>
    </p:titleStyle>
    <p:bodyStyle>
      <a:lvl1pPr algn="l" rtl="0" eaLnBrk="1" fontAlgn="base" hangingPunct="1">
        <a:lnSpc>
          <a:spcPct val="106000"/>
        </a:lnSpc>
        <a:spcBef>
          <a:spcPct val="0"/>
        </a:spcBef>
        <a:spcAft>
          <a:spcPts val="1200"/>
        </a:spcAft>
        <a:buFont typeface="Arial" charset="0"/>
        <a:defRPr sz="2000" kern="1200" spc="20">
          <a:solidFill>
            <a:schemeClr val="tx1"/>
          </a:solidFill>
          <a:latin typeface="+mn-lt"/>
          <a:ea typeface="Hind Medium" charset="0"/>
          <a:cs typeface="Hind Medium" charset="0"/>
        </a:defRPr>
      </a:lvl1pPr>
      <a:lvl2pPr algn="l" rtl="0" eaLnBrk="1" fontAlgn="base" hangingPunct="1">
        <a:lnSpc>
          <a:spcPct val="113000"/>
        </a:lnSpc>
        <a:spcBef>
          <a:spcPct val="0"/>
        </a:spcBef>
        <a:spcAft>
          <a:spcPct val="0"/>
        </a:spcAft>
        <a:buFont typeface=".AppleSystemUIFont" charset="0"/>
        <a:defRPr sz="1800" kern="1200" spc="20">
          <a:solidFill>
            <a:schemeClr val="tx1"/>
          </a:solidFill>
          <a:latin typeface="+mn-lt"/>
          <a:ea typeface="ＭＳ Ｐゴシック" charset="-128"/>
          <a:cs typeface="+mn-cs"/>
        </a:defRPr>
      </a:lvl2pPr>
      <a:lvl3pPr marL="270000" indent="-270000" algn="l" rtl="0" eaLnBrk="1" fontAlgn="base" hangingPunct="1">
        <a:lnSpc>
          <a:spcPct val="113000"/>
        </a:lnSpc>
        <a:spcBef>
          <a:spcPct val="0"/>
        </a:spcBef>
        <a:spcAft>
          <a:spcPts val="0"/>
        </a:spcAft>
        <a:buSzPct val="72000"/>
        <a:buFont typeface=".AppleSystemUIFont" charset="0"/>
        <a:buChar char="—"/>
        <a:defRPr sz="1800" kern="1200" spc="20">
          <a:solidFill>
            <a:schemeClr val="tx1"/>
          </a:solidFill>
          <a:latin typeface="+mn-lt"/>
          <a:ea typeface="ＭＳ Ｐゴシック" charset="-128"/>
          <a:cs typeface="+mn-cs"/>
        </a:defRPr>
      </a:lvl3pPr>
      <a:lvl4pPr marL="556650" indent="-233925" algn="l" rtl="0" eaLnBrk="1" fontAlgn="base" hangingPunct="1">
        <a:lnSpc>
          <a:spcPct val="113000"/>
        </a:lnSpc>
        <a:spcBef>
          <a:spcPct val="0"/>
        </a:spcBef>
        <a:spcAft>
          <a:spcPct val="0"/>
        </a:spcAft>
        <a:buSzPct val="90000"/>
        <a:buFont typeface=".AppleSystemUIFont" charset="0"/>
        <a:buChar char="–"/>
        <a:defRPr sz="1800" kern="1200" spc="20">
          <a:solidFill>
            <a:schemeClr val="tx1"/>
          </a:solidFill>
          <a:latin typeface="+mn-lt"/>
          <a:ea typeface="ＭＳ Ｐゴシック" charset="-128"/>
          <a:cs typeface="+mn-cs"/>
        </a:defRPr>
      </a:lvl4pPr>
      <a:lvl5pPr marL="772650" indent="-197925" algn="l" rtl="0" eaLnBrk="1" fontAlgn="base" hangingPunct="1">
        <a:lnSpc>
          <a:spcPct val="113000"/>
        </a:lnSpc>
        <a:spcBef>
          <a:spcPct val="0"/>
        </a:spcBef>
        <a:spcAft>
          <a:spcPts val="1500"/>
        </a:spcAft>
        <a:buSzPct val="75000"/>
        <a:buFont typeface="Arial" charset="0"/>
        <a:buChar char="•"/>
        <a:defRPr sz="1800" kern="1200" spc="2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8" y="566738"/>
            <a:ext cx="11109600" cy="489365"/>
          </a:xfrm>
          <a:prstGeom prst="rect">
            <a:avLst/>
          </a:prstGeom>
        </p:spPr>
        <p:txBody>
          <a:bodyPr vert="horz" wrap="square" lIns="0" tIns="0" rIns="0" bIns="0" rtlCol="0" anchor="t" anchorCtr="0">
            <a:spAutoFit/>
          </a:bodyPr>
          <a:lstStyle/>
          <a:p>
            <a:r>
              <a:rPr lang="en-GB" noProof="1"/>
              <a:t>Click to edit Master title style</a:t>
            </a:r>
          </a:p>
        </p:txBody>
      </p:sp>
      <p:sp>
        <p:nvSpPr>
          <p:cNvPr id="10" name="Slide Number Placeholder 9"/>
          <p:cNvSpPr>
            <a:spLocks noGrp="1"/>
          </p:cNvSpPr>
          <p:nvPr>
            <p:ph type="sldNum" sz="quarter" idx="4"/>
          </p:nvPr>
        </p:nvSpPr>
        <p:spPr>
          <a:xfrm>
            <a:off x="8918575" y="6342063"/>
            <a:ext cx="2743200" cy="173037"/>
          </a:xfrm>
          <a:prstGeom prst="rect">
            <a:avLst/>
          </a:prstGeom>
        </p:spPr>
        <p:txBody>
          <a:bodyPr vert="horz" wrap="square" lIns="0" tIns="0" rIns="0" bIns="0" numCol="1" anchor="t" anchorCtr="0" compatLnSpc="1">
            <a:prstTxWarp prst="textNoShape">
              <a:avLst/>
            </a:prstTxWarp>
          </a:bodyPr>
          <a:lstStyle>
            <a:lvl1pPr algn="r">
              <a:defRPr sz="1000"/>
            </a:lvl1pPr>
          </a:lstStyle>
          <a:p>
            <a:fld id="{66C934B7-3B58-BB48-B505-F2B1E8AB1EFB}" type="slidenum">
              <a:rPr lang="en-GB" altLang="en-US" noProof="1" dirty="0" smtClean="0"/>
              <a:pPr/>
              <a:t>‹#›</a:t>
            </a:fld>
            <a:endParaRPr lang="en-GB" altLang="en-US" noProof="1"/>
          </a:p>
        </p:txBody>
      </p:sp>
      <p:sp>
        <p:nvSpPr>
          <p:cNvPr id="5" name="Text Placeholder 2"/>
          <p:cNvSpPr>
            <a:spLocks noGrp="1"/>
          </p:cNvSpPr>
          <p:nvPr>
            <p:ph type="body" idx="1"/>
          </p:nvPr>
        </p:nvSpPr>
        <p:spPr>
          <a:xfrm>
            <a:off x="539750" y="1548400"/>
            <a:ext cx="11109600" cy="3598862"/>
          </a:xfrm>
          <a:prstGeom prst="rect">
            <a:avLst/>
          </a:prstGeom>
        </p:spPr>
        <p:txBody>
          <a:bodyPr vert="horz" lIns="0" tIns="0" rIns="0" bIns="0" rtlCol="0" anchor="t" anchorCtr="0">
            <a:noAutofit/>
          </a:bodyPr>
          <a:lstStyle/>
          <a:p>
            <a:pPr marL="0" marR="0" lvl="0" indent="0" algn="l" defTabSz="914400" rtl="0" eaLnBrk="1" fontAlgn="base" latinLnBrk="0" hangingPunct="1">
              <a:lnSpc>
                <a:spcPct val="106000"/>
              </a:lnSpc>
              <a:spcBef>
                <a:spcPct val="0"/>
              </a:spcBef>
              <a:spcAft>
                <a:spcPts val="1200"/>
              </a:spcAft>
              <a:buClrTx/>
              <a:buSzTx/>
              <a:buFont typeface="Arial" charset="0"/>
              <a:buNone/>
              <a:tabLst/>
              <a:defRPr/>
            </a:pPr>
            <a:r>
              <a:rPr kumimoji="0" lang="en-US" sz="2000" b="0" i="0" u="none" strike="noStrike" kern="1200" cap="none" spc="20" normalizeH="0" baseline="0" noProof="0" dirty="0">
                <a:ln>
                  <a:noFill/>
                </a:ln>
                <a:solidFill>
                  <a:srgbClr val="0C1C2C"/>
                </a:solidFill>
                <a:effectLst/>
                <a:uLnTx/>
                <a:uFillTx/>
                <a:latin typeface="Hind Light"/>
                <a:ea typeface="Hind Medium" charset="0"/>
                <a:cs typeface="Hind Medium" charset="0"/>
              </a:rPr>
              <a:t>Click to edit Master text styles</a:t>
            </a:r>
          </a:p>
          <a:p>
            <a:pPr marL="0" marR="0" lvl="1" indent="0" algn="l" defTabSz="914400" rtl="0" eaLnBrk="1" fontAlgn="base" latinLnBrk="0" hangingPunct="1">
              <a:lnSpc>
                <a:spcPct val="113000"/>
              </a:lnSpc>
              <a:spcBef>
                <a:spcPct val="0"/>
              </a:spcBef>
              <a:spcAft>
                <a:spcPct val="0"/>
              </a:spcAft>
              <a:buClrTx/>
              <a:buSzTx/>
              <a:buFont typeface=".AppleSystemUIFont" charset="0"/>
              <a:buNone/>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Second level</a:t>
            </a:r>
          </a:p>
          <a:p>
            <a:pPr marL="270000" marR="0" lvl="2" indent="-270000" algn="l" defTabSz="914400" rtl="0" eaLnBrk="1" fontAlgn="base" latinLnBrk="0" hangingPunct="1">
              <a:lnSpc>
                <a:spcPct val="113000"/>
              </a:lnSpc>
              <a:spcBef>
                <a:spcPct val="0"/>
              </a:spcBef>
              <a:spcAft>
                <a:spcPts val="0"/>
              </a:spcAft>
              <a:buClrTx/>
              <a:buSzPct val="72000"/>
              <a:buFont typeface=".AppleSystemUIFont"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Third level</a:t>
            </a:r>
          </a:p>
          <a:p>
            <a:pPr marL="556650" marR="0" lvl="3" indent="-233925" algn="l" defTabSz="914400" rtl="0" eaLnBrk="1" fontAlgn="base" latinLnBrk="0" hangingPunct="1">
              <a:lnSpc>
                <a:spcPct val="113000"/>
              </a:lnSpc>
              <a:spcBef>
                <a:spcPct val="0"/>
              </a:spcBef>
              <a:spcAft>
                <a:spcPct val="0"/>
              </a:spcAft>
              <a:buClrTx/>
              <a:buSzPct val="90000"/>
              <a:buFont typeface=".AppleSystemUIFont"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Fourth level</a:t>
            </a:r>
          </a:p>
          <a:p>
            <a:pPr marL="772650" marR="0" lvl="4" indent="-197925" algn="l" defTabSz="914400" rtl="0" eaLnBrk="1" fontAlgn="base" latinLnBrk="0" hangingPunct="1">
              <a:lnSpc>
                <a:spcPct val="113000"/>
              </a:lnSpc>
              <a:spcBef>
                <a:spcPct val="0"/>
              </a:spcBef>
              <a:spcAft>
                <a:spcPts val="1500"/>
              </a:spcAft>
              <a:buClrTx/>
              <a:buSzPct val="75000"/>
              <a:buFont typeface="Arial" charset="0"/>
              <a:buChar char="•"/>
              <a:tabLst/>
              <a:defRPr/>
            </a:pPr>
            <a:r>
              <a:rPr kumimoji="0" lang="en-US" sz="1800" b="0" i="0" u="none" strike="noStrike" kern="1200" cap="none" spc="20" normalizeH="0" baseline="0" noProof="0" dirty="0">
                <a:ln>
                  <a:noFill/>
                </a:ln>
                <a:solidFill>
                  <a:srgbClr val="0C1C2C"/>
                </a:solidFill>
                <a:effectLst/>
                <a:uLnTx/>
                <a:uFillTx/>
                <a:latin typeface="+mn-lt"/>
                <a:ea typeface="ＭＳ Ｐゴシック" charset="-128"/>
                <a:cs typeface="+mn-cs"/>
              </a:rPr>
              <a:t>Fifth level</a:t>
            </a:r>
            <a:endParaRPr kumimoji="0" lang="en-GB" sz="1800" b="0" i="0" u="none" strike="noStrike" kern="1200" cap="none" spc="20" normalizeH="0" baseline="0" noProof="0" dirty="0">
              <a:ln>
                <a:noFill/>
              </a:ln>
              <a:solidFill>
                <a:srgbClr val="0C1C2C"/>
              </a:solidFill>
              <a:effectLst/>
              <a:uLnTx/>
              <a:uFillTx/>
              <a:latin typeface="+mn-lt"/>
              <a:ea typeface="ＭＳ Ｐゴシック" charset="-128"/>
              <a:cs typeface="+mn-cs"/>
            </a:endParaRPr>
          </a:p>
        </p:txBody>
      </p:sp>
    </p:spTree>
  </p:cSld>
  <p:clrMap bg1="lt1" tx1="dk1" bg2="lt2" tx2="dk2" accent1="accent1" accent2="accent2" accent3="accent3" accent4="accent4" accent5="accent5" accent6="accent6" hlink="hlink" folHlink="folHlink"/>
  <p:sldLayoutIdLst>
    <p:sldLayoutId id="2147483736" r:id="rId1"/>
    <p:sldLayoutId id="2147483738" r:id="rId2"/>
    <p:sldLayoutId id="2147483739" r:id="rId3"/>
    <p:sldLayoutId id="2147483740" r:id="rId4"/>
    <p:sldLayoutId id="2147483741" r:id="rId5"/>
    <p:sldLayoutId id="2147483742" r:id="rId6"/>
    <p:sldLayoutId id="2147483743" r:id="rId7"/>
    <p:sldLayoutId id="2147483744" r:id="rId8"/>
    <p:sldLayoutId id="2147483718" r:id="rId9"/>
    <p:sldLayoutId id="2147483719" r:id="rId10"/>
    <p:sldLayoutId id="2147483745" r:id="rId11"/>
    <p:sldLayoutId id="2147483720" r:id="rId12"/>
    <p:sldLayoutId id="2147483746" r:id="rId13"/>
    <p:sldLayoutId id="2147483747" r:id="rId14"/>
    <p:sldLayoutId id="2147483721" r:id="rId15"/>
    <p:sldLayoutId id="2147483748" r:id="rId16"/>
    <p:sldLayoutId id="2147483750" r:id="rId17"/>
    <p:sldLayoutId id="2147483749" r:id="rId18"/>
    <p:sldLayoutId id="2147483752" r:id="rId19"/>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rtl="0" fontAlgn="base">
        <a:lnSpc>
          <a:spcPct val="106000"/>
        </a:lnSpc>
        <a:spcBef>
          <a:spcPct val="0"/>
        </a:spcBef>
        <a:spcAft>
          <a:spcPct val="0"/>
        </a:spcAft>
        <a:defRPr sz="3000" kern="1200" spc="20">
          <a:solidFill>
            <a:schemeClr val="tx2"/>
          </a:solidFill>
          <a:latin typeface="+mj-lt"/>
          <a:ea typeface="ＭＳ Ｐゴシック" charset="-128"/>
          <a:cs typeface="+mj-cs"/>
        </a:defRPr>
      </a:lvl1pPr>
      <a:lvl2pPr algn="l" rtl="0" fontAlgn="base">
        <a:lnSpc>
          <a:spcPct val="106000"/>
        </a:lnSpc>
        <a:spcBef>
          <a:spcPct val="0"/>
        </a:spcBef>
        <a:spcAft>
          <a:spcPct val="0"/>
        </a:spcAft>
        <a:defRPr sz="2400">
          <a:solidFill>
            <a:schemeClr val="tx2"/>
          </a:solidFill>
          <a:latin typeface="Hind Light" charset="0"/>
          <a:ea typeface="ＭＳ Ｐゴシック" charset="-128"/>
        </a:defRPr>
      </a:lvl2pPr>
      <a:lvl3pPr algn="l" rtl="0" fontAlgn="base">
        <a:lnSpc>
          <a:spcPct val="106000"/>
        </a:lnSpc>
        <a:spcBef>
          <a:spcPct val="0"/>
        </a:spcBef>
        <a:spcAft>
          <a:spcPct val="0"/>
        </a:spcAft>
        <a:defRPr sz="2400">
          <a:solidFill>
            <a:schemeClr val="tx2"/>
          </a:solidFill>
          <a:latin typeface="Hind Light" charset="0"/>
          <a:ea typeface="ＭＳ Ｐゴシック" charset="-128"/>
        </a:defRPr>
      </a:lvl3pPr>
      <a:lvl4pPr algn="l" rtl="0" fontAlgn="base">
        <a:lnSpc>
          <a:spcPct val="106000"/>
        </a:lnSpc>
        <a:spcBef>
          <a:spcPct val="0"/>
        </a:spcBef>
        <a:spcAft>
          <a:spcPct val="0"/>
        </a:spcAft>
        <a:defRPr sz="2400">
          <a:solidFill>
            <a:schemeClr val="tx2"/>
          </a:solidFill>
          <a:latin typeface="Hind Light" charset="0"/>
          <a:ea typeface="ＭＳ Ｐゴシック" charset="-128"/>
        </a:defRPr>
      </a:lvl4pPr>
      <a:lvl5pPr algn="l" rtl="0" fontAlgn="base">
        <a:lnSpc>
          <a:spcPct val="106000"/>
        </a:lnSpc>
        <a:spcBef>
          <a:spcPct val="0"/>
        </a:spcBef>
        <a:spcAft>
          <a:spcPct val="0"/>
        </a:spcAft>
        <a:defRPr sz="2400">
          <a:solidFill>
            <a:schemeClr val="tx2"/>
          </a:solidFill>
          <a:latin typeface="Hind Light" charset="0"/>
          <a:ea typeface="ＭＳ Ｐゴシック" charset="-128"/>
        </a:defRPr>
      </a:lvl5pPr>
      <a:lvl6pPr marL="457200" algn="l" rtl="0" fontAlgn="base">
        <a:lnSpc>
          <a:spcPct val="106000"/>
        </a:lnSpc>
        <a:spcBef>
          <a:spcPct val="0"/>
        </a:spcBef>
        <a:spcAft>
          <a:spcPct val="0"/>
        </a:spcAft>
        <a:defRPr sz="2400">
          <a:solidFill>
            <a:schemeClr val="tx2"/>
          </a:solidFill>
          <a:latin typeface="Hind Light" charset="0"/>
          <a:ea typeface="ＭＳ Ｐゴシック" charset="-128"/>
        </a:defRPr>
      </a:lvl6pPr>
      <a:lvl7pPr marL="914400" algn="l" rtl="0" fontAlgn="base">
        <a:lnSpc>
          <a:spcPct val="106000"/>
        </a:lnSpc>
        <a:spcBef>
          <a:spcPct val="0"/>
        </a:spcBef>
        <a:spcAft>
          <a:spcPct val="0"/>
        </a:spcAft>
        <a:defRPr sz="2400">
          <a:solidFill>
            <a:schemeClr val="tx2"/>
          </a:solidFill>
          <a:latin typeface="Hind Light" charset="0"/>
          <a:ea typeface="ＭＳ Ｐゴシック" charset="-128"/>
        </a:defRPr>
      </a:lvl7pPr>
      <a:lvl8pPr marL="1371600" algn="l" rtl="0" fontAlgn="base">
        <a:lnSpc>
          <a:spcPct val="106000"/>
        </a:lnSpc>
        <a:spcBef>
          <a:spcPct val="0"/>
        </a:spcBef>
        <a:spcAft>
          <a:spcPct val="0"/>
        </a:spcAft>
        <a:defRPr sz="2400">
          <a:solidFill>
            <a:schemeClr val="tx2"/>
          </a:solidFill>
          <a:latin typeface="Hind Light" charset="0"/>
          <a:ea typeface="ＭＳ Ｐゴシック" charset="-128"/>
        </a:defRPr>
      </a:lvl8pPr>
      <a:lvl9pPr marL="1828800" algn="l" rtl="0" fontAlgn="base">
        <a:lnSpc>
          <a:spcPct val="106000"/>
        </a:lnSpc>
        <a:spcBef>
          <a:spcPct val="0"/>
        </a:spcBef>
        <a:spcAft>
          <a:spcPct val="0"/>
        </a:spcAft>
        <a:defRPr sz="2400">
          <a:solidFill>
            <a:schemeClr val="tx2"/>
          </a:solidFill>
          <a:latin typeface="Hind Light" charset="0"/>
          <a:ea typeface="ＭＳ Ｐゴシック" charset="-128"/>
        </a:defRPr>
      </a:lvl9pPr>
    </p:titleStyle>
    <p:bodyStyle>
      <a:lvl1pPr marL="0" marR="0" indent="0" algn="l" defTabSz="914400" rtl="0" eaLnBrk="1" fontAlgn="base" latinLnBrk="0" hangingPunct="1">
        <a:lnSpc>
          <a:spcPct val="106000"/>
        </a:lnSpc>
        <a:spcBef>
          <a:spcPct val="0"/>
        </a:spcBef>
        <a:spcAft>
          <a:spcPts val="1200"/>
        </a:spcAft>
        <a:buClrTx/>
        <a:buSzTx/>
        <a:buFont typeface="Arial" charset="0"/>
        <a:buNone/>
        <a:tabLst/>
        <a:defRPr sz="2000" kern="1200" spc="20">
          <a:solidFill>
            <a:schemeClr val="tx1"/>
          </a:solidFill>
          <a:latin typeface="Hind Medium" charset="0"/>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ppleSystemUIFont" charset="0"/>
        <a:buNone/>
        <a:tabLst/>
        <a:defRPr kern="1200" spc="20">
          <a:solidFill>
            <a:schemeClr val="tx1"/>
          </a:solidFill>
          <a:latin typeface="+mn-lt"/>
          <a:ea typeface="ＭＳ Ｐゴシック" charset="-128"/>
          <a:cs typeface="+mn-cs"/>
        </a:defRPr>
      </a:lvl2pPr>
      <a:lvl3pPr marL="270000" marR="0" indent="-270000" algn="l" defTabSz="914400" rtl="0" eaLnBrk="1" fontAlgn="base" latinLnBrk="0" hangingPunct="1">
        <a:lnSpc>
          <a:spcPct val="113000"/>
        </a:lnSpc>
        <a:spcBef>
          <a:spcPct val="0"/>
        </a:spcBef>
        <a:spcAft>
          <a:spcPts val="0"/>
        </a:spcAft>
        <a:buClrTx/>
        <a:buSzPct val="72000"/>
        <a:buFont typeface=".AppleSystemUIFont" charset="0"/>
        <a:buChar char="—"/>
        <a:tabLst/>
        <a:defRPr kern="1200" spc="20">
          <a:solidFill>
            <a:schemeClr val="tx1"/>
          </a:solidFill>
          <a:latin typeface="+mn-lt"/>
          <a:ea typeface="ＭＳ Ｐゴシック" charset="-128"/>
          <a:cs typeface="+mn-cs"/>
        </a:defRPr>
      </a:lvl3pPr>
      <a:lvl4pPr marL="556650" marR="0" indent="-233925" algn="l" defTabSz="914400" rtl="0" eaLnBrk="1" fontAlgn="base" latinLnBrk="0" hangingPunct="1">
        <a:lnSpc>
          <a:spcPct val="113000"/>
        </a:lnSpc>
        <a:spcBef>
          <a:spcPct val="0"/>
        </a:spcBef>
        <a:spcAft>
          <a:spcPct val="0"/>
        </a:spcAft>
        <a:buClrTx/>
        <a:buSzPct val="90000"/>
        <a:buFont typeface=".AppleSystemUIFont" charset="0"/>
        <a:buChar char="–"/>
        <a:tabLst/>
        <a:defRPr kern="1200" spc="20">
          <a:solidFill>
            <a:schemeClr val="tx1"/>
          </a:solidFill>
          <a:latin typeface="+mn-lt"/>
          <a:ea typeface="ＭＳ Ｐゴシック" charset="-128"/>
          <a:cs typeface="+mn-cs"/>
        </a:defRPr>
      </a:lvl4pPr>
      <a:lvl5pPr marL="772650" marR="0" indent="-197925" algn="l" defTabSz="914400" rtl="0" eaLnBrk="1" fontAlgn="base" latinLnBrk="0" hangingPunct="1">
        <a:lnSpc>
          <a:spcPct val="113000"/>
        </a:lnSpc>
        <a:spcBef>
          <a:spcPct val="0"/>
        </a:spcBef>
        <a:spcAft>
          <a:spcPts val="1500"/>
        </a:spcAft>
        <a:buClrTx/>
        <a:buSzPct val="75000"/>
        <a:buFont typeface="Arial" charset="0"/>
        <a:buChar char="•"/>
        <a:tabLst/>
        <a:defRPr kern="1200" spc="2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4988" y="3355975"/>
            <a:ext cx="9001125" cy="456728"/>
          </a:xfrm>
        </p:spPr>
        <p:txBody>
          <a:bodyPr/>
          <a:lstStyle/>
          <a:p>
            <a:pPr fontAlgn="auto">
              <a:spcBef>
                <a:spcPts val="0"/>
              </a:spcBef>
              <a:spcAft>
                <a:spcPts val="0"/>
              </a:spcAft>
              <a:buFont typeface="Arial"/>
              <a:buNone/>
              <a:defRPr/>
            </a:pPr>
            <a:r>
              <a:rPr lang="en-US" dirty="0"/>
              <a:t>Central Asia Peering and Interconnection Forum #1</a:t>
            </a:r>
          </a:p>
        </p:txBody>
      </p:sp>
      <p:sp>
        <p:nvSpPr>
          <p:cNvPr id="10" name="Title 9"/>
          <p:cNvSpPr>
            <a:spLocks noGrp="1"/>
          </p:cNvSpPr>
          <p:nvPr>
            <p:ph type="ctrTitle"/>
          </p:nvPr>
        </p:nvSpPr>
        <p:spPr>
          <a:xfrm>
            <a:off x="534988" y="2855914"/>
            <a:ext cx="9001125" cy="500062"/>
          </a:xfrm>
        </p:spPr>
        <p:txBody>
          <a:bodyPr/>
          <a:lstStyle/>
          <a:p>
            <a:pPr fontAlgn="auto">
              <a:spcAft>
                <a:spcPts val="0"/>
              </a:spcAft>
              <a:defRPr/>
            </a:pPr>
            <a:r>
              <a:rPr lang="en-US" dirty="0">
                <a:ea typeface="+mj-ea"/>
              </a:rPr>
              <a:t>IXP Regulation in Central Asia</a:t>
            </a:r>
            <a:endParaRPr lang="en-GB" dirty="0">
              <a:ea typeface="+mj-ea"/>
            </a:endParaRPr>
          </a:p>
        </p:txBody>
      </p:sp>
      <p:sp>
        <p:nvSpPr>
          <p:cNvPr id="11" name="Text Placeholder 10"/>
          <p:cNvSpPr>
            <a:spLocks noGrp="1"/>
          </p:cNvSpPr>
          <p:nvPr>
            <p:ph type="body" sz="quarter" idx="10"/>
          </p:nvPr>
        </p:nvSpPr>
        <p:spPr>
          <a:xfrm>
            <a:off x="533400" y="5440363"/>
            <a:ext cx="4759036" cy="901700"/>
          </a:xfrm>
        </p:spPr>
        <p:txBody>
          <a:bodyPr/>
          <a:lstStyle/>
          <a:p>
            <a:pPr lvl="1" fontAlgn="auto">
              <a:spcBef>
                <a:spcPts val="0"/>
              </a:spcBef>
              <a:spcAft>
                <a:spcPts val="0"/>
              </a:spcAft>
              <a:defRPr/>
            </a:pPr>
            <a:r>
              <a:rPr lang="en-GB" dirty="0">
                <a:latin typeface="Hind Medium" charset="0"/>
                <a:ea typeface="Hind Medium" charset="0"/>
                <a:cs typeface="Hind Medium" charset="0"/>
              </a:rPr>
              <a:t>Kevin Meynell</a:t>
            </a:r>
          </a:p>
          <a:p>
            <a:pPr lvl="1" fontAlgn="auto">
              <a:spcBef>
                <a:spcPts val="0"/>
              </a:spcBef>
              <a:spcAft>
                <a:spcPts val="0"/>
              </a:spcAft>
              <a:defRPr/>
            </a:pPr>
            <a:r>
              <a:rPr lang="en-GB" dirty="0">
                <a:latin typeface="Hind Medium" charset="0"/>
                <a:ea typeface="Hind Medium" charset="0"/>
                <a:cs typeface="Hind Medium" charset="0"/>
              </a:rPr>
              <a:t>Senior Manager, Technical &amp; Operational Engagement</a:t>
            </a:r>
          </a:p>
          <a:p>
            <a:pPr lvl="2" fontAlgn="auto">
              <a:spcBef>
                <a:spcPts val="0"/>
              </a:spcBef>
              <a:buFont typeface=".AppleSystemUIFont" charset="-120"/>
              <a:buNone/>
              <a:defRPr/>
            </a:pPr>
            <a:r>
              <a:rPr lang="en-GB" dirty="0" err="1">
                <a:ea typeface="+mn-ea"/>
              </a:rPr>
              <a:t>meynell@isoc.org</a:t>
            </a:r>
            <a:endParaRPr lang="en-GB" dirty="0">
              <a:ea typeface="+mn-ea"/>
            </a:endParaRPr>
          </a:p>
          <a:p>
            <a:pPr fontAlgn="auto">
              <a:spcBef>
                <a:spcPts val="0"/>
              </a:spcBef>
              <a:spcAft>
                <a:spcPts val="0"/>
              </a:spcAft>
              <a:defRPr/>
            </a:pPr>
            <a:endParaRPr lang="en-GB" dirty="0"/>
          </a:p>
        </p:txBody>
      </p:sp>
      <p:sp>
        <p:nvSpPr>
          <p:cNvPr id="12" name="Text Placeholder 11"/>
          <p:cNvSpPr>
            <a:spLocks noGrp="1"/>
          </p:cNvSpPr>
          <p:nvPr>
            <p:ph type="body" sz="quarter" idx="11"/>
          </p:nvPr>
        </p:nvSpPr>
        <p:spPr>
          <a:xfrm>
            <a:off x="533400" y="574675"/>
            <a:ext cx="4097338" cy="270074"/>
          </a:xfrm>
        </p:spPr>
        <p:txBody>
          <a:bodyPr/>
          <a:lstStyle/>
          <a:p>
            <a:pPr fontAlgn="auto">
              <a:spcBef>
                <a:spcPts val="0"/>
              </a:spcBef>
              <a:spcAft>
                <a:spcPts val="0"/>
              </a:spcAft>
              <a:defRPr/>
            </a:pPr>
            <a:r>
              <a:rPr lang="en-US" dirty="0"/>
              <a:t>16 November 2022</a:t>
            </a:r>
          </a:p>
        </p:txBody>
      </p:sp>
      <p:sp>
        <p:nvSpPr>
          <p:cNvPr id="31749" name="Footer Placeholder 4"/>
          <p:cNvSpPr>
            <a:spLocks noGrp="1"/>
          </p:cNvSpPr>
          <p:nvPr>
            <p:ph type="ftr" sz="quarter" idx="4294967295"/>
          </p:nvPr>
        </p:nvSpPr>
        <p:spPr bwMode="auto">
          <a:xfrm>
            <a:off x="0" y="6342063"/>
            <a:ext cx="7031038" cy="1730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r>
              <a:rPr lang="en-GB" altLang="en-US" dirty="0"/>
              <a:t>Presentation title – Client name</a:t>
            </a:r>
          </a:p>
        </p:txBody>
      </p:sp>
      <p:sp>
        <p:nvSpPr>
          <p:cNvPr id="31750" name="Slide Number Placeholder 5"/>
          <p:cNvSpPr>
            <a:spLocks noGrp="1"/>
          </p:cNvSpPr>
          <p:nvPr>
            <p:ph type="sldNum" sz="quarter" idx="4294967295"/>
          </p:nvPr>
        </p:nvSpPr>
        <p:spPr bwMode="auto">
          <a:xfrm>
            <a:off x="9448800" y="6342063"/>
            <a:ext cx="2743200" cy="173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7718B79B-D52B-B04D-8BF7-74B9E1479B19}" type="slidenum">
              <a:rPr lang="uk-UA" altLang="en-US"/>
              <a:pPr/>
              <a:t>1</a:t>
            </a:fld>
            <a:endParaRPr lang="uk-UA"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hape 418"/>
          <p:cNvSpPr>
            <a:spLocks noGrp="1"/>
          </p:cNvSpPr>
          <p:nvPr>
            <p:ph type="ctrTitle"/>
          </p:nvPr>
        </p:nvSpPr>
        <p:spPr/>
        <p:txBody>
          <a:bodyPr/>
          <a:lstStyle/>
          <a:p>
            <a:r>
              <a:rPr lang="en-US" altLang="en-US" dirty="0"/>
              <a:t>Discussion</a:t>
            </a:r>
          </a:p>
        </p:txBody>
      </p:sp>
      <p:sp>
        <p:nvSpPr>
          <p:cNvPr id="26627" name="Shape 150"/>
          <p:cNvSpPr>
            <a:spLocks noGrp="1"/>
          </p:cNvSpPr>
          <p:nvPr>
            <p:ph type="sldNum" sz="quarter" idx="11"/>
          </p:nvPr>
        </p:nvSpPr>
        <p:spPr/>
        <p:txBody>
          <a:bodyPr/>
          <a:lstStyle>
            <a:lvl1pPr eaLnBrk="0" hangingPunct="0">
              <a:lnSpc>
                <a:spcPct val="90000"/>
              </a:lnSpc>
              <a:spcBef>
                <a:spcPts val="2400"/>
              </a:spcBef>
              <a:defRPr sz="2100">
                <a:solidFill>
                  <a:srgbClr val="535353"/>
                </a:solidFill>
                <a:latin typeface="Arial Bold" charset="0"/>
                <a:ea typeface="ＭＳ Ｐゴシック" charset="-128"/>
                <a:cs typeface="Arial Bold" charset="0"/>
                <a:sym typeface="Arial Bold" charset="0"/>
              </a:defRPr>
            </a:lvl1pPr>
            <a:lvl2pPr marL="742950" indent="-285750" eaLnBrk="0" hangingPunct="0">
              <a:lnSpc>
                <a:spcPct val="90000"/>
              </a:lnSpc>
              <a:spcBef>
                <a:spcPts val="2400"/>
              </a:spcBef>
              <a:buSzPct val="90000"/>
              <a:buChar char="▪"/>
              <a:defRPr sz="2100">
                <a:solidFill>
                  <a:srgbClr val="535353"/>
                </a:solidFill>
                <a:latin typeface="Arial Bold" charset="0"/>
                <a:ea typeface="Arial Bold" charset="0"/>
                <a:cs typeface="Arial Bold" charset="0"/>
                <a:sym typeface="Arial Bold" charset="0"/>
              </a:defRPr>
            </a:lvl2pPr>
            <a:lvl3pPr marL="1143000" indent="-228600" eaLnBrk="0" hangingPunct="0">
              <a:lnSpc>
                <a:spcPct val="90000"/>
              </a:lnSpc>
              <a:spcBef>
                <a:spcPts val="2400"/>
              </a:spcBef>
              <a:buSzPct val="100000"/>
              <a:buChar char="–"/>
              <a:defRPr sz="2100">
                <a:solidFill>
                  <a:srgbClr val="535353"/>
                </a:solidFill>
                <a:latin typeface="Arial Bold" charset="0"/>
                <a:ea typeface="Arial Bold" charset="0"/>
                <a:cs typeface="Arial Bold" charset="0"/>
                <a:sym typeface="Arial Bold" charset="0"/>
              </a:defRPr>
            </a:lvl3pPr>
            <a:lvl4pPr marL="1600200" indent="-228600" eaLnBrk="0" hangingPunct="0">
              <a:lnSpc>
                <a:spcPct val="90000"/>
              </a:lnSpc>
              <a:spcBef>
                <a:spcPts val="2400"/>
              </a:spcBef>
              <a:buSzPct val="90000"/>
              <a:buChar char="▪"/>
              <a:defRPr sz="2100">
                <a:solidFill>
                  <a:srgbClr val="535353"/>
                </a:solidFill>
                <a:latin typeface="Arial Bold" charset="0"/>
                <a:ea typeface="Arial Bold" charset="0"/>
                <a:cs typeface="Arial Bold" charset="0"/>
                <a:sym typeface="Arial Bold" charset="0"/>
              </a:defRPr>
            </a:lvl4pPr>
            <a:lvl5pPr marL="2057400" indent="-228600" eaLnBrk="0" hangingPunct="0">
              <a:lnSpc>
                <a:spcPct val="90000"/>
              </a:lnSpc>
              <a:spcBef>
                <a:spcPts val="2400"/>
              </a:spcBef>
              <a:buSzPct val="100000"/>
              <a:buChar char="–"/>
              <a:defRPr sz="2100">
                <a:solidFill>
                  <a:srgbClr val="535353"/>
                </a:solidFill>
                <a:latin typeface="Arial Bold" charset="0"/>
                <a:ea typeface="Arial Bold" charset="0"/>
                <a:cs typeface="Arial Bold" charset="0"/>
                <a:sym typeface="Arial Bold" charset="0"/>
              </a:defRPr>
            </a:lvl5pPr>
            <a:lvl6pPr marL="2514600" indent="-228600" eaLnBrk="0" fontAlgn="base" hangingPunct="0">
              <a:lnSpc>
                <a:spcPct val="90000"/>
              </a:lnSpc>
              <a:spcBef>
                <a:spcPts val="2400"/>
              </a:spcBef>
              <a:spcAft>
                <a:spcPct val="0"/>
              </a:spcAft>
              <a:buSzPct val="100000"/>
              <a:buChar char="–"/>
              <a:defRPr sz="2100">
                <a:solidFill>
                  <a:srgbClr val="535353"/>
                </a:solidFill>
                <a:latin typeface="Arial Bold" charset="0"/>
                <a:ea typeface="Arial Bold" charset="0"/>
                <a:cs typeface="Arial Bold" charset="0"/>
                <a:sym typeface="Arial Bold" charset="0"/>
              </a:defRPr>
            </a:lvl6pPr>
            <a:lvl7pPr marL="2971800" indent="-228600" eaLnBrk="0" fontAlgn="base" hangingPunct="0">
              <a:lnSpc>
                <a:spcPct val="90000"/>
              </a:lnSpc>
              <a:spcBef>
                <a:spcPts val="2400"/>
              </a:spcBef>
              <a:spcAft>
                <a:spcPct val="0"/>
              </a:spcAft>
              <a:buSzPct val="100000"/>
              <a:buChar char="–"/>
              <a:defRPr sz="2100">
                <a:solidFill>
                  <a:srgbClr val="535353"/>
                </a:solidFill>
                <a:latin typeface="Arial Bold" charset="0"/>
                <a:ea typeface="Arial Bold" charset="0"/>
                <a:cs typeface="Arial Bold" charset="0"/>
                <a:sym typeface="Arial Bold" charset="0"/>
              </a:defRPr>
            </a:lvl7pPr>
            <a:lvl8pPr marL="3429000" indent="-228600" eaLnBrk="0" fontAlgn="base" hangingPunct="0">
              <a:lnSpc>
                <a:spcPct val="90000"/>
              </a:lnSpc>
              <a:spcBef>
                <a:spcPts val="2400"/>
              </a:spcBef>
              <a:spcAft>
                <a:spcPct val="0"/>
              </a:spcAft>
              <a:buSzPct val="100000"/>
              <a:buChar char="–"/>
              <a:defRPr sz="2100">
                <a:solidFill>
                  <a:srgbClr val="535353"/>
                </a:solidFill>
                <a:latin typeface="Arial Bold" charset="0"/>
                <a:ea typeface="Arial Bold" charset="0"/>
                <a:cs typeface="Arial Bold" charset="0"/>
                <a:sym typeface="Arial Bold" charset="0"/>
              </a:defRPr>
            </a:lvl8pPr>
            <a:lvl9pPr marL="3886200" indent="-228600" eaLnBrk="0" fontAlgn="base" hangingPunct="0">
              <a:lnSpc>
                <a:spcPct val="90000"/>
              </a:lnSpc>
              <a:spcBef>
                <a:spcPts val="2400"/>
              </a:spcBef>
              <a:spcAft>
                <a:spcPct val="0"/>
              </a:spcAft>
              <a:buSzPct val="100000"/>
              <a:buChar char="–"/>
              <a:defRPr sz="2100">
                <a:solidFill>
                  <a:srgbClr val="535353"/>
                </a:solidFill>
                <a:latin typeface="Arial Bold" charset="0"/>
                <a:ea typeface="Arial Bold" charset="0"/>
                <a:cs typeface="Arial Bold" charset="0"/>
                <a:sym typeface="Arial Bold" charset="0"/>
              </a:defRPr>
            </a:lvl9pPr>
          </a:lstStyle>
          <a:p>
            <a:fld id="{0CDF1131-1E01-B644-8C9A-66E1240D2F4C}" type="slidenum">
              <a:rPr lang="en-US" altLang="en-US" sz="1000" smtClean="0">
                <a:latin typeface="+mn-lt"/>
                <a:sym typeface="Arial" charset="0"/>
              </a:rPr>
              <a:pPr/>
              <a:t>10</a:t>
            </a:fld>
            <a:endParaRPr lang="en-US" altLang="en-US" sz="1000">
              <a:latin typeface="+mn-lt"/>
              <a:sym typeface="Arial"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40000" y="3229483"/>
            <a:ext cx="5715734" cy="1174552"/>
          </a:xfrm>
        </p:spPr>
        <p:txBody>
          <a:bodyPr/>
          <a:lstStyle/>
          <a:p>
            <a:endParaRPr lang="en-US" dirty="0"/>
          </a:p>
          <a:p>
            <a:endParaRPr lang="en-US" dirty="0"/>
          </a:p>
          <a:p>
            <a:endParaRPr lang="en-US" dirty="0"/>
          </a:p>
        </p:txBody>
      </p:sp>
      <p:sp>
        <p:nvSpPr>
          <p:cNvPr id="33796" name="Slide Number Placeholder 5"/>
          <p:cNvSpPr>
            <a:spLocks noGrp="1"/>
          </p:cNvSpPr>
          <p:nvPr>
            <p:ph type="sldNum" sz="quarter" idx="11"/>
          </p:nvPr>
        </p:nvSpPr>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797DCA1E-7B6B-C042-B29C-7C66D2614AAE}" type="slidenum">
              <a:rPr lang="uk-UA" altLang="en-US" smtClean="0">
                <a:solidFill>
                  <a:schemeClr val="bg1"/>
                </a:solidFill>
              </a:rPr>
              <a:pPr/>
              <a:t>2</a:t>
            </a:fld>
            <a:endParaRPr lang="uk-UA" altLang="en-US">
              <a:solidFill>
                <a:schemeClr val="bg1"/>
              </a:solidFill>
            </a:endParaRPr>
          </a:p>
        </p:txBody>
      </p:sp>
      <p:sp>
        <p:nvSpPr>
          <p:cNvPr id="2" name="Title 1"/>
          <p:cNvSpPr>
            <a:spLocks noGrp="1"/>
          </p:cNvSpPr>
          <p:nvPr>
            <p:ph type="ctrTitle"/>
          </p:nvPr>
        </p:nvSpPr>
        <p:spPr>
          <a:xfrm>
            <a:off x="532058" y="577041"/>
            <a:ext cx="11127883" cy="768224"/>
          </a:xfrm>
        </p:spPr>
        <p:txBody>
          <a:bodyPr/>
          <a:lstStyle/>
          <a:p>
            <a:r>
              <a:rPr lang="en-US" sz="4000" dirty="0"/>
              <a:t>Introduction</a:t>
            </a:r>
          </a:p>
        </p:txBody>
      </p:sp>
      <p:sp>
        <p:nvSpPr>
          <p:cNvPr id="4" name="Content Placeholder 24">
            <a:extLst>
              <a:ext uri="{FF2B5EF4-FFF2-40B4-BE49-F238E27FC236}">
                <a16:creationId xmlns:a16="http://schemas.microsoft.com/office/drawing/2014/main" id="{2D83467B-BDFB-CE00-05CB-5F470B4F8661}"/>
              </a:ext>
            </a:extLst>
          </p:cNvPr>
          <p:cNvSpPr txBox="1">
            <a:spLocks/>
          </p:cNvSpPr>
          <p:nvPr/>
        </p:nvSpPr>
        <p:spPr>
          <a:xfrm>
            <a:off x="540000" y="1516523"/>
            <a:ext cx="11127883" cy="4654281"/>
          </a:xfrm>
          <a:prstGeom prst="rect">
            <a:avLst/>
          </a:prstGeom>
        </p:spPr>
        <p:txBody>
          <a:bodyPr vert="horz" wrap="square" lIns="0" tIns="0" rIns="0" bIns="0" rtlCol="0" anchor="t" anchorCtr="0">
            <a:normAutofit fontScale="77500" lnSpcReduction="20000"/>
          </a:bodyPr>
          <a:lstStyle>
            <a:lvl1pPr algn="l" rtl="0" eaLnBrk="1" fontAlgn="base" hangingPunct="1">
              <a:lnSpc>
                <a:spcPct val="106000"/>
              </a:lnSpc>
              <a:spcBef>
                <a:spcPct val="0"/>
              </a:spcBef>
              <a:spcAft>
                <a:spcPts val="1200"/>
              </a:spcAft>
              <a:buFont typeface="Arial" charset="0"/>
              <a:defRPr lang="en-GB" sz="2400" kern="1200" spc="20" dirty="0">
                <a:solidFill>
                  <a:srgbClr val="EEF2EC"/>
                </a:solidFill>
                <a:latin typeface="+mn-lt"/>
                <a:ea typeface="+mj-ea"/>
                <a:cs typeface="+mj-cs"/>
              </a:defRPr>
            </a:lvl1pPr>
            <a:lvl2pPr algn="l" rtl="0" eaLnBrk="1" fontAlgn="base" hangingPunct="1">
              <a:lnSpc>
                <a:spcPct val="113000"/>
              </a:lnSpc>
              <a:spcBef>
                <a:spcPct val="0"/>
              </a:spcBef>
              <a:spcAft>
                <a:spcPct val="0"/>
              </a:spcAft>
              <a:buFont typeface=".AppleSystemUIFont" charset="0"/>
              <a:defRPr sz="1800" kern="1200" spc="20">
                <a:solidFill>
                  <a:schemeClr val="tx1"/>
                </a:solidFill>
                <a:latin typeface="+mn-lt"/>
                <a:ea typeface="ＭＳ Ｐゴシック" charset="-128"/>
                <a:cs typeface="+mn-cs"/>
              </a:defRPr>
            </a:lvl2pPr>
            <a:lvl3pPr marL="270000" indent="-270000" algn="l" rtl="0" eaLnBrk="1" fontAlgn="base" hangingPunct="1">
              <a:lnSpc>
                <a:spcPct val="113000"/>
              </a:lnSpc>
              <a:spcBef>
                <a:spcPct val="0"/>
              </a:spcBef>
              <a:spcAft>
                <a:spcPts val="0"/>
              </a:spcAft>
              <a:buSzPct val="72000"/>
              <a:buFont typeface=".AppleSystemUIFont" charset="0"/>
              <a:buChar char="—"/>
              <a:defRPr sz="1800" kern="1200" spc="20">
                <a:solidFill>
                  <a:schemeClr val="tx1"/>
                </a:solidFill>
                <a:latin typeface="+mn-lt"/>
                <a:ea typeface="ＭＳ Ｐゴシック" charset="-128"/>
                <a:cs typeface="+mn-cs"/>
              </a:defRPr>
            </a:lvl3pPr>
            <a:lvl4pPr marL="556650" indent="-233925" algn="l" rtl="0" eaLnBrk="1" fontAlgn="base" hangingPunct="1">
              <a:lnSpc>
                <a:spcPct val="113000"/>
              </a:lnSpc>
              <a:spcBef>
                <a:spcPct val="0"/>
              </a:spcBef>
              <a:spcAft>
                <a:spcPct val="0"/>
              </a:spcAft>
              <a:buSzPct val="90000"/>
              <a:buFont typeface=".AppleSystemUIFont" charset="0"/>
              <a:buChar char="–"/>
              <a:defRPr sz="1800" kern="1200" spc="20">
                <a:solidFill>
                  <a:schemeClr val="tx1"/>
                </a:solidFill>
                <a:latin typeface="+mn-lt"/>
                <a:ea typeface="ＭＳ Ｐゴシック" charset="-128"/>
                <a:cs typeface="+mn-cs"/>
              </a:defRPr>
            </a:lvl4pPr>
            <a:lvl5pPr marL="772650" indent="-197925" algn="l" rtl="0" eaLnBrk="1" fontAlgn="base" hangingPunct="1">
              <a:lnSpc>
                <a:spcPct val="113000"/>
              </a:lnSpc>
              <a:spcBef>
                <a:spcPct val="0"/>
              </a:spcBef>
              <a:spcAft>
                <a:spcPts val="1500"/>
              </a:spcAft>
              <a:buSzPct val="75000"/>
              <a:buFont typeface="Arial" charset="0"/>
              <a:buChar char="•"/>
              <a:defRPr sz="1800" kern="1200" spc="2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lnSpc>
                <a:spcPct val="120000"/>
              </a:lnSpc>
              <a:spcAft>
                <a:spcPts val="2000"/>
              </a:spcAft>
              <a:buFont typeface="Wingdings" pitchFamily="2" charset="2"/>
              <a:buChar char="§"/>
            </a:pPr>
            <a:r>
              <a:rPr lang="en-AU" sz="2800" dirty="0"/>
              <a:t>November 2021 study performed by Cullen International in collaboration with the Internet Society</a:t>
            </a:r>
          </a:p>
          <a:p>
            <a:pPr marL="457200" indent="-457200">
              <a:lnSpc>
                <a:spcPct val="120000"/>
              </a:lnSpc>
              <a:spcAft>
                <a:spcPts val="2000"/>
              </a:spcAft>
              <a:buFont typeface="Wingdings" pitchFamily="2" charset="2"/>
              <a:buChar char="§"/>
            </a:pPr>
            <a:r>
              <a:rPr lang="en-AU" sz="2800" dirty="0"/>
              <a:t>Investigated the legal and regulatory situation for IXPs and their networks in Central Asia</a:t>
            </a:r>
          </a:p>
          <a:p>
            <a:pPr marL="457200" indent="-457200">
              <a:spcAft>
                <a:spcPts val="2000"/>
              </a:spcAft>
              <a:buFont typeface="Wingdings" pitchFamily="2" charset="2"/>
              <a:buChar char="§"/>
            </a:pPr>
            <a:r>
              <a:rPr lang="en-AU" sz="2800" dirty="0"/>
              <a:t>Five countries were studied:</a:t>
            </a:r>
          </a:p>
          <a:p>
            <a:pPr>
              <a:spcAft>
                <a:spcPts val="2000"/>
              </a:spcAft>
            </a:pPr>
            <a:r>
              <a:rPr lang="en-AU" sz="2800" dirty="0"/>
              <a:t>	Kazakhstan</a:t>
            </a:r>
          </a:p>
          <a:p>
            <a:pPr>
              <a:spcAft>
                <a:spcPts val="2000"/>
              </a:spcAft>
            </a:pPr>
            <a:r>
              <a:rPr lang="en-AU" sz="2800" dirty="0"/>
              <a:t>	Kyrgyzstan</a:t>
            </a:r>
          </a:p>
          <a:p>
            <a:pPr>
              <a:spcAft>
                <a:spcPts val="2000"/>
              </a:spcAft>
            </a:pPr>
            <a:r>
              <a:rPr lang="en-AU" sz="2800" dirty="0"/>
              <a:t>	Tajikistan</a:t>
            </a:r>
          </a:p>
          <a:p>
            <a:pPr>
              <a:spcAft>
                <a:spcPts val="2000"/>
              </a:spcAft>
            </a:pPr>
            <a:r>
              <a:rPr lang="en-AU" sz="2800" dirty="0"/>
              <a:t>	Turkmenistan</a:t>
            </a:r>
          </a:p>
          <a:p>
            <a:pPr>
              <a:spcAft>
                <a:spcPts val="2000"/>
              </a:spcAft>
            </a:pPr>
            <a:r>
              <a:rPr lang="en-AU" sz="2800" dirty="0"/>
              <a:t>	Uzbekistan</a:t>
            </a:r>
          </a:p>
        </p:txBody>
      </p:sp>
    </p:spTree>
    <p:extLst>
      <p:ext uri="{BB962C8B-B14F-4D97-AF65-F5344CB8AC3E}">
        <p14:creationId xmlns:p14="http://schemas.microsoft.com/office/powerpoint/2010/main" val="596108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40000" y="3229483"/>
            <a:ext cx="5715734" cy="1174552"/>
          </a:xfrm>
        </p:spPr>
        <p:txBody>
          <a:bodyPr/>
          <a:lstStyle/>
          <a:p>
            <a:endParaRPr lang="en-US" dirty="0"/>
          </a:p>
          <a:p>
            <a:endParaRPr lang="en-US" dirty="0"/>
          </a:p>
          <a:p>
            <a:endParaRPr lang="en-US" dirty="0"/>
          </a:p>
        </p:txBody>
      </p:sp>
      <p:sp>
        <p:nvSpPr>
          <p:cNvPr id="33796" name="Slide Number Placeholder 5"/>
          <p:cNvSpPr>
            <a:spLocks noGrp="1"/>
          </p:cNvSpPr>
          <p:nvPr>
            <p:ph type="sldNum" sz="quarter" idx="11"/>
          </p:nvPr>
        </p:nvSpPr>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797DCA1E-7B6B-C042-B29C-7C66D2614AAE}" type="slidenum">
              <a:rPr lang="uk-UA" altLang="en-US" smtClean="0">
                <a:solidFill>
                  <a:schemeClr val="bg1"/>
                </a:solidFill>
              </a:rPr>
              <a:pPr/>
              <a:t>3</a:t>
            </a:fld>
            <a:endParaRPr lang="uk-UA" altLang="en-US">
              <a:solidFill>
                <a:schemeClr val="bg1"/>
              </a:solidFill>
            </a:endParaRPr>
          </a:p>
        </p:txBody>
      </p:sp>
      <p:sp>
        <p:nvSpPr>
          <p:cNvPr id="2" name="Title 1"/>
          <p:cNvSpPr>
            <a:spLocks noGrp="1"/>
          </p:cNvSpPr>
          <p:nvPr>
            <p:ph type="ctrTitle"/>
          </p:nvPr>
        </p:nvSpPr>
        <p:spPr>
          <a:xfrm>
            <a:off x="532058" y="577041"/>
            <a:ext cx="11127883" cy="768224"/>
          </a:xfrm>
        </p:spPr>
        <p:txBody>
          <a:bodyPr/>
          <a:lstStyle/>
          <a:p>
            <a:r>
              <a:rPr lang="en-US" sz="4000" dirty="0"/>
              <a:t>IXP Map </a:t>
            </a:r>
            <a:r>
              <a:rPr lang="en-US" sz="1600" dirty="0"/>
              <a:t>(courtesy of Euro-IX)</a:t>
            </a:r>
          </a:p>
        </p:txBody>
      </p:sp>
      <p:pic>
        <p:nvPicPr>
          <p:cNvPr id="3" name="Picture 2">
            <a:extLst>
              <a:ext uri="{FF2B5EF4-FFF2-40B4-BE49-F238E27FC236}">
                <a16:creationId xmlns:a16="http://schemas.microsoft.com/office/drawing/2014/main" id="{19F3A75F-556B-EBAE-2386-A1195B0AD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00" y="1345265"/>
            <a:ext cx="11127884" cy="5240942"/>
          </a:xfrm>
          <a:prstGeom prst="rect">
            <a:avLst/>
          </a:prstGeom>
        </p:spPr>
      </p:pic>
    </p:spTree>
    <p:extLst>
      <p:ext uri="{BB962C8B-B14F-4D97-AF65-F5344CB8AC3E}">
        <p14:creationId xmlns:p14="http://schemas.microsoft.com/office/powerpoint/2010/main" val="2556543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40000" y="3229483"/>
            <a:ext cx="5715734" cy="1174552"/>
          </a:xfrm>
        </p:spPr>
        <p:txBody>
          <a:bodyPr/>
          <a:lstStyle/>
          <a:p>
            <a:endParaRPr lang="en-US" dirty="0"/>
          </a:p>
          <a:p>
            <a:endParaRPr lang="en-US" dirty="0"/>
          </a:p>
          <a:p>
            <a:endParaRPr lang="en-US" dirty="0"/>
          </a:p>
        </p:txBody>
      </p:sp>
      <p:sp>
        <p:nvSpPr>
          <p:cNvPr id="33796" name="Slide Number Placeholder 5"/>
          <p:cNvSpPr>
            <a:spLocks noGrp="1"/>
          </p:cNvSpPr>
          <p:nvPr>
            <p:ph type="sldNum" sz="quarter" idx="11"/>
          </p:nvPr>
        </p:nvSpPr>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797DCA1E-7B6B-C042-B29C-7C66D2614AAE}" type="slidenum">
              <a:rPr lang="uk-UA" altLang="en-US" smtClean="0">
                <a:solidFill>
                  <a:schemeClr val="bg1"/>
                </a:solidFill>
              </a:rPr>
              <a:pPr/>
              <a:t>4</a:t>
            </a:fld>
            <a:endParaRPr lang="uk-UA" altLang="en-US">
              <a:solidFill>
                <a:schemeClr val="bg1"/>
              </a:solidFill>
            </a:endParaRPr>
          </a:p>
        </p:txBody>
      </p:sp>
      <p:sp>
        <p:nvSpPr>
          <p:cNvPr id="2" name="Title 1"/>
          <p:cNvSpPr>
            <a:spLocks noGrp="1"/>
          </p:cNvSpPr>
          <p:nvPr>
            <p:ph type="ctrTitle"/>
          </p:nvPr>
        </p:nvSpPr>
        <p:spPr>
          <a:xfrm>
            <a:off x="532058" y="577041"/>
            <a:ext cx="11127883" cy="768224"/>
          </a:xfrm>
        </p:spPr>
        <p:txBody>
          <a:bodyPr/>
          <a:lstStyle/>
          <a:p>
            <a:r>
              <a:rPr lang="en-US" sz="4000" dirty="0"/>
              <a:t>Laws or Regulations specifically for IXPs</a:t>
            </a:r>
          </a:p>
        </p:txBody>
      </p:sp>
      <p:sp>
        <p:nvSpPr>
          <p:cNvPr id="4" name="Content Placeholder 24">
            <a:extLst>
              <a:ext uri="{FF2B5EF4-FFF2-40B4-BE49-F238E27FC236}">
                <a16:creationId xmlns:a16="http://schemas.microsoft.com/office/drawing/2014/main" id="{2D83467B-BDFB-CE00-05CB-5F470B4F8661}"/>
              </a:ext>
            </a:extLst>
          </p:cNvPr>
          <p:cNvSpPr txBox="1">
            <a:spLocks/>
          </p:cNvSpPr>
          <p:nvPr/>
        </p:nvSpPr>
        <p:spPr>
          <a:xfrm>
            <a:off x="540000" y="1516523"/>
            <a:ext cx="11127883" cy="4654281"/>
          </a:xfrm>
          <a:prstGeom prst="rect">
            <a:avLst/>
          </a:prstGeom>
        </p:spPr>
        <p:txBody>
          <a:bodyPr vert="horz" wrap="square" lIns="0" tIns="0" rIns="0" bIns="0" rtlCol="0" anchor="t" anchorCtr="0">
            <a:normAutofit fontScale="70000" lnSpcReduction="20000"/>
          </a:bodyPr>
          <a:lstStyle>
            <a:lvl1pPr algn="l" rtl="0" eaLnBrk="1" fontAlgn="base" hangingPunct="1">
              <a:lnSpc>
                <a:spcPct val="106000"/>
              </a:lnSpc>
              <a:spcBef>
                <a:spcPct val="0"/>
              </a:spcBef>
              <a:spcAft>
                <a:spcPts val="1200"/>
              </a:spcAft>
              <a:buFont typeface="Arial" charset="0"/>
              <a:defRPr lang="en-GB" sz="2400" kern="1200" spc="20" dirty="0">
                <a:solidFill>
                  <a:srgbClr val="EEF2EC"/>
                </a:solidFill>
                <a:latin typeface="+mn-lt"/>
                <a:ea typeface="+mj-ea"/>
                <a:cs typeface="+mj-cs"/>
              </a:defRPr>
            </a:lvl1pPr>
            <a:lvl2pPr algn="l" rtl="0" eaLnBrk="1" fontAlgn="base" hangingPunct="1">
              <a:lnSpc>
                <a:spcPct val="113000"/>
              </a:lnSpc>
              <a:spcBef>
                <a:spcPct val="0"/>
              </a:spcBef>
              <a:spcAft>
                <a:spcPct val="0"/>
              </a:spcAft>
              <a:buFont typeface=".AppleSystemUIFont" charset="0"/>
              <a:defRPr sz="1800" kern="1200" spc="20">
                <a:solidFill>
                  <a:schemeClr val="tx1"/>
                </a:solidFill>
                <a:latin typeface="+mn-lt"/>
                <a:ea typeface="ＭＳ Ｐゴシック" charset="-128"/>
                <a:cs typeface="+mn-cs"/>
              </a:defRPr>
            </a:lvl2pPr>
            <a:lvl3pPr marL="270000" indent="-270000" algn="l" rtl="0" eaLnBrk="1" fontAlgn="base" hangingPunct="1">
              <a:lnSpc>
                <a:spcPct val="113000"/>
              </a:lnSpc>
              <a:spcBef>
                <a:spcPct val="0"/>
              </a:spcBef>
              <a:spcAft>
                <a:spcPts val="0"/>
              </a:spcAft>
              <a:buSzPct val="72000"/>
              <a:buFont typeface=".AppleSystemUIFont" charset="0"/>
              <a:buChar char="—"/>
              <a:defRPr sz="1800" kern="1200" spc="20">
                <a:solidFill>
                  <a:schemeClr val="tx1"/>
                </a:solidFill>
                <a:latin typeface="+mn-lt"/>
                <a:ea typeface="ＭＳ Ｐゴシック" charset="-128"/>
                <a:cs typeface="+mn-cs"/>
              </a:defRPr>
            </a:lvl3pPr>
            <a:lvl4pPr marL="556650" indent="-233925" algn="l" rtl="0" eaLnBrk="1" fontAlgn="base" hangingPunct="1">
              <a:lnSpc>
                <a:spcPct val="113000"/>
              </a:lnSpc>
              <a:spcBef>
                <a:spcPct val="0"/>
              </a:spcBef>
              <a:spcAft>
                <a:spcPct val="0"/>
              </a:spcAft>
              <a:buSzPct val="90000"/>
              <a:buFont typeface=".AppleSystemUIFont" charset="0"/>
              <a:buChar char="–"/>
              <a:defRPr sz="1800" kern="1200" spc="20">
                <a:solidFill>
                  <a:schemeClr val="tx1"/>
                </a:solidFill>
                <a:latin typeface="+mn-lt"/>
                <a:ea typeface="ＭＳ Ｐゴシック" charset="-128"/>
                <a:cs typeface="+mn-cs"/>
              </a:defRPr>
            </a:lvl4pPr>
            <a:lvl5pPr marL="772650" indent="-197925" algn="l" rtl="0" eaLnBrk="1" fontAlgn="base" hangingPunct="1">
              <a:lnSpc>
                <a:spcPct val="113000"/>
              </a:lnSpc>
              <a:spcBef>
                <a:spcPct val="0"/>
              </a:spcBef>
              <a:spcAft>
                <a:spcPts val="1500"/>
              </a:spcAft>
              <a:buSzPct val="75000"/>
              <a:buFont typeface="Arial" charset="0"/>
              <a:buChar char="•"/>
              <a:defRPr sz="1800" kern="1200" spc="2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lnSpc>
                <a:spcPct val="120000"/>
              </a:lnSpc>
              <a:spcAft>
                <a:spcPts val="2000"/>
              </a:spcAft>
              <a:buFont typeface="Wingdings" pitchFamily="2" charset="2"/>
              <a:buChar char="§"/>
            </a:pPr>
            <a:r>
              <a:rPr lang="en-AU" sz="2800" b="1" dirty="0"/>
              <a:t>Kazakhstan</a:t>
            </a:r>
            <a:r>
              <a:rPr lang="en-AU" sz="2800" dirty="0"/>
              <a:t> – Yes, IXP provision is a state monopoly defined by Telecommunications Law of 2004. Connections to IXPs are controlled by Government Technical Services (GTS) Law of 2015.</a:t>
            </a:r>
          </a:p>
          <a:p>
            <a:pPr marL="457200" indent="-457200">
              <a:spcAft>
                <a:spcPts val="2000"/>
              </a:spcAft>
              <a:buFont typeface="Wingdings" pitchFamily="2" charset="2"/>
              <a:buChar char="§"/>
            </a:pPr>
            <a:r>
              <a:rPr lang="en-AU" sz="2800" b="1" dirty="0"/>
              <a:t>Kyrgyzstan</a:t>
            </a:r>
            <a:r>
              <a:rPr lang="en-AU" sz="2800" dirty="0"/>
              <a:t> – No specific laws, other than requirement to obtain licence.</a:t>
            </a:r>
          </a:p>
          <a:p>
            <a:pPr marL="457200" indent="-457200">
              <a:lnSpc>
                <a:spcPct val="120000"/>
              </a:lnSpc>
              <a:spcAft>
                <a:spcPts val="2000"/>
              </a:spcAft>
              <a:buFont typeface="Wingdings" pitchFamily="2" charset="2"/>
              <a:buChar char="§"/>
            </a:pPr>
            <a:r>
              <a:rPr lang="en-AU" sz="2800" b="1" dirty="0"/>
              <a:t>Tajikistan</a:t>
            </a:r>
            <a:r>
              <a:rPr lang="en-AU" sz="2800" dirty="0"/>
              <a:t> – No specific laws.</a:t>
            </a:r>
            <a:endParaRPr lang="en-AU" sz="2800" b="1" dirty="0"/>
          </a:p>
          <a:p>
            <a:pPr marL="457200" indent="-457200">
              <a:lnSpc>
                <a:spcPct val="120000"/>
              </a:lnSpc>
              <a:spcAft>
                <a:spcPts val="2000"/>
              </a:spcAft>
              <a:buFont typeface="Wingdings" pitchFamily="2" charset="2"/>
              <a:buChar char="§"/>
            </a:pPr>
            <a:r>
              <a:rPr lang="en-AU" sz="2800" b="1" dirty="0"/>
              <a:t>Turkmenistan</a:t>
            </a:r>
            <a:r>
              <a:rPr lang="en-AU" sz="2800" dirty="0"/>
              <a:t> – IXPs are regulated by laws “On the legal regulation of the development of internet and the provision of internet services in Turkmenistan” (last amended 2017) and “On communications” (2010 last amended 2021).</a:t>
            </a:r>
          </a:p>
          <a:p>
            <a:pPr marL="457200" indent="-457200">
              <a:lnSpc>
                <a:spcPct val="120000"/>
              </a:lnSpc>
              <a:spcAft>
                <a:spcPts val="2000"/>
              </a:spcAft>
              <a:buFont typeface="Wingdings" pitchFamily="2" charset="2"/>
              <a:buChar char="§"/>
            </a:pPr>
            <a:r>
              <a:rPr lang="en-AU" sz="2800" b="1" dirty="0"/>
              <a:t>Uzbekistan</a:t>
            </a:r>
            <a:r>
              <a:rPr lang="en-AU" sz="2800" dirty="0"/>
              <a:t> – No specific laws. IXPs operate under laws “On telecommunications” (1999 last amended 2021), and “On communications” (1992 last amended in 2017)</a:t>
            </a:r>
          </a:p>
          <a:p>
            <a:pPr marL="457200" indent="-457200">
              <a:lnSpc>
                <a:spcPct val="120000"/>
              </a:lnSpc>
              <a:spcAft>
                <a:spcPts val="2000"/>
              </a:spcAft>
              <a:buFont typeface="Wingdings" pitchFamily="2" charset="2"/>
              <a:buChar char="§"/>
            </a:pPr>
            <a:r>
              <a:rPr lang="en-AU" sz="2800" b="1" dirty="0"/>
              <a:t>Western European countries </a:t>
            </a:r>
            <a:r>
              <a:rPr lang="en-AU" sz="2800" dirty="0"/>
              <a:t>- no licences or requirements to start an IXP.</a:t>
            </a:r>
          </a:p>
          <a:p>
            <a:pPr marL="457200" indent="-457200">
              <a:lnSpc>
                <a:spcPct val="120000"/>
              </a:lnSpc>
              <a:spcAft>
                <a:spcPts val="2000"/>
              </a:spcAft>
              <a:buFont typeface="Wingdings" pitchFamily="2" charset="2"/>
              <a:buChar char="§"/>
            </a:pPr>
            <a:endParaRPr lang="en-AU" sz="2800" dirty="0"/>
          </a:p>
          <a:p>
            <a:pPr>
              <a:spcAft>
                <a:spcPts val="2000"/>
              </a:spcAft>
            </a:pPr>
            <a:endParaRPr lang="en-AU" sz="2800" dirty="0"/>
          </a:p>
        </p:txBody>
      </p:sp>
    </p:spTree>
    <p:extLst>
      <p:ext uri="{BB962C8B-B14F-4D97-AF65-F5344CB8AC3E}">
        <p14:creationId xmlns:p14="http://schemas.microsoft.com/office/powerpoint/2010/main" val="1910194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40000" y="3229483"/>
            <a:ext cx="5715734" cy="1174552"/>
          </a:xfrm>
        </p:spPr>
        <p:txBody>
          <a:bodyPr/>
          <a:lstStyle/>
          <a:p>
            <a:endParaRPr lang="en-US" dirty="0"/>
          </a:p>
          <a:p>
            <a:endParaRPr lang="en-US" dirty="0"/>
          </a:p>
          <a:p>
            <a:endParaRPr lang="en-US" dirty="0"/>
          </a:p>
        </p:txBody>
      </p:sp>
      <p:sp>
        <p:nvSpPr>
          <p:cNvPr id="33796" name="Slide Number Placeholder 5"/>
          <p:cNvSpPr>
            <a:spLocks noGrp="1"/>
          </p:cNvSpPr>
          <p:nvPr>
            <p:ph type="sldNum" sz="quarter" idx="11"/>
          </p:nvPr>
        </p:nvSpPr>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797DCA1E-7B6B-C042-B29C-7C66D2614AAE}" type="slidenum">
              <a:rPr lang="uk-UA" altLang="en-US" smtClean="0">
                <a:solidFill>
                  <a:schemeClr val="bg1"/>
                </a:solidFill>
              </a:rPr>
              <a:pPr/>
              <a:t>5</a:t>
            </a:fld>
            <a:endParaRPr lang="uk-UA" altLang="en-US">
              <a:solidFill>
                <a:schemeClr val="bg1"/>
              </a:solidFill>
            </a:endParaRPr>
          </a:p>
        </p:txBody>
      </p:sp>
      <p:sp>
        <p:nvSpPr>
          <p:cNvPr id="2" name="Title 1"/>
          <p:cNvSpPr>
            <a:spLocks noGrp="1"/>
          </p:cNvSpPr>
          <p:nvPr>
            <p:ph type="ctrTitle"/>
          </p:nvPr>
        </p:nvSpPr>
        <p:spPr>
          <a:xfrm>
            <a:off x="532058" y="577041"/>
            <a:ext cx="11127883" cy="768224"/>
          </a:xfrm>
        </p:spPr>
        <p:txBody>
          <a:bodyPr/>
          <a:lstStyle/>
          <a:p>
            <a:r>
              <a:rPr lang="en-US" sz="4000" dirty="0"/>
              <a:t>Requirements for establishing an IXP</a:t>
            </a:r>
          </a:p>
        </p:txBody>
      </p:sp>
      <p:sp>
        <p:nvSpPr>
          <p:cNvPr id="4" name="Content Placeholder 24">
            <a:extLst>
              <a:ext uri="{FF2B5EF4-FFF2-40B4-BE49-F238E27FC236}">
                <a16:creationId xmlns:a16="http://schemas.microsoft.com/office/drawing/2014/main" id="{2D83467B-BDFB-CE00-05CB-5F470B4F8661}"/>
              </a:ext>
            </a:extLst>
          </p:cNvPr>
          <p:cNvSpPr txBox="1">
            <a:spLocks/>
          </p:cNvSpPr>
          <p:nvPr/>
        </p:nvSpPr>
        <p:spPr>
          <a:xfrm>
            <a:off x="540000" y="1516523"/>
            <a:ext cx="11127883" cy="4654281"/>
          </a:xfrm>
          <a:prstGeom prst="rect">
            <a:avLst/>
          </a:prstGeom>
        </p:spPr>
        <p:txBody>
          <a:bodyPr vert="horz" wrap="square" lIns="0" tIns="0" rIns="0" bIns="0" rtlCol="0" anchor="t" anchorCtr="0">
            <a:noAutofit/>
          </a:bodyPr>
          <a:lstStyle>
            <a:lvl1pPr algn="l" rtl="0" eaLnBrk="1" fontAlgn="base" hangingPunct="1">
              <a:lnSpc>
                <a:spcPct val="106000"/>
              </a:lnSpc>
              <a:spcBef>
                <a:spcPct val="0"/>
              </a:spcBef>
              <a:spcAft>
                <a:spcPts val="1200"/>
              </a:spcAft>
              <a:buFont typeface="Arial" charset="0"/>
              <a:defRPr lang="en-GB" sz="2400" kern="1200" spc="20" dirty="0">
                <a:solidFill>
                  <a:srgbClr val="EEF2EC"/>
                </a:solidFill>
                <a:latin typeface="+mn-lt"/>
                <a:ea typeface="+mj-ea"/>
                <a:cs typeface="+mj-cs"/>
              </a:defRPr>
            </a:lvl1pPr>
            <a:lvl2pPr algn="l" rtl="0" eaLnBrk="1" fontAlgn="base" hangingPunct="1">
              <a:lnSpc>
                <a:spcPct val="113000"/>
              </a:lnSpc>
              <a:spcBef>
                <a:spcPct val="0"/>
              </a:spcBef>
              <a:spcAft>
                <a:spcPct val="0"/>
              </a:spcAft>
              <a:buFont typeface=".AppleSystemUIFont" charset="0"/>
              <a:defRPr sz="1800" kern="1200" spc="20">
                <a:solidFill>
                  <a:schemeClr val="tx1"/>
                </a:solidFill>
                <a:latin typeface="+mn-lt"/>
                <a:ea typeface="ＭＳ Ｐゴシック" charset="-128"/>
                <a:cs typeface="+mn-cs"/>
              </a:defRPr>
            </a:lvl2pPr>
            <a:lvl3pPr marL="270000" indent="-270000" algn="l" rtl="0" eaLnBrk="1" fontAlgn="base" hangingPunct="1">
              <a:lnSpc>
                <a:spcPct val="113000"/>
              </a:lnSpc>
              <a:spcBef>
                <a:spcPct val="0"/>
              </a:spcBef>
              <a:spcAft>
                <a:spcPts val="0"/>
              </a:spcAft>
              <a:buSzPct val="72000"/>
              <a:buFont typeface=".AppleSystemUIFont" charset="0"/>
              <a:buChar char="—"/>
              <a:defRPr sz="1800" kern="1200" spc="20">
                <a:solidFill>
                  <a:schemeClr val="tx1"/>
                </a:solidFill>
                <a:latin typeface="+mn-lt"/>
                <a:ea typeface="ＭＳ Ｐゴシック" charset="-128"/>
                <a:cs typeface="+mn-cs"/>
              </a:defRPr>
            </a:lvl3pPr>
            <a:lvl4pPr marL="556650" indent="-233925" algn="l" rtl="0" eaLnBrk="1" fontAlgn="base" hangingPunct="1">
              <a:lnSpc>
                <a:spcPct val="113000"/>
              </a:lnSpc>
              <a:spcBef>
                <a:spcPct val="0"/>
              </a:spcBef>
              <a:spcAft>
                <a:spcPct val="0"/>
              </a:spcAft>
              <a:buSzPct val="90000"/>
              <a:buFont typeface=".AppleSystemUIFont" charset="0"/>
              <a:buChar char="–"/>
              <a:defRPr sz="1800" kern="1200" spc="20">
                <a:solidFill>
                  <a:schemeClr val="tx1"/>
                </a:solidFill>
                <a:latin typeface="+mn-lt"/>
                <a:ea typeface="ＭＳ Ｐゴシック" charset="-128"/>
                <a:cs typeface="+mn-cs"/>
              </a:defRPr>
            </a:lvl4pPr>
            <a:lvl5pPr marL="772650" indent="-197925" algn="l" rtl="0" eaLnBrk="1" fontAlgn="base" hangingPunct="1">
              <a:lnSpc>
                <a:spcPct val="113000"/>
              </a:lnSpc>
              <a:spcBef>
                <a:spcPct val="0"/>
              </a:spcBef>
              <a:spcAft>
                <a:spcPts val="1500"/>
              </a:spcAft>
              <a:buSzPct val="75000"/>
              <a:buFont typeface="Arial" charset="0"/>
              <a:buChar char="•"/>
              <a:defRPr sz="1800" kern="1200" spc="2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spcAft>
                <a:spcPts val="2000"/>
              </a:spcAft>
              <a:buFont typeface="Wingdings" pitchFamily="2" charset="2"/>
              <a:buChar char="§"/>
            </a:pPr>
            <a:r>
              <a:rPr lang="en-AU" sz="2000" b="1" dirty="0"/>
              <a:t>Kazakhstan</a:t>
            </a:r>
            <a:r>
              <a:rPr lang="en-AU" sz="2000" dirty="0"/>
              <a:t> - it’s a state monopoly</a:t>
            </a:r>
          </a:p>
          <a:p>
            <a:pPr marL="457200" indent="-457200">
              <a:spcAft>
                <a:spcPts val="2000"/>
              </a:spcAft>
              <a:buFont typeface="Wingdings" pitchFamily="2" charset="2"/>
              <a:buChar char="§"/>
            </a:pPr>
            <a:r>
              <a:rPr lang="en-AU" sz="2000" b="1" dirty="0"/>
              <a:t>Kyrgyzstan</a:t>
            </a:r>
            <a:r>
              <a:rPr lang="en-AU" sz="2000" dirty="0"/>
              <a:t> - requires two licenses: one from the Ministry of Justice &amp; the second from the State Communications Agency, and founders are background checked. The application fee is low and an answer takes up to 30 days. Operating IXPs must provide statistical reports to government.</a:t>
            </a:r>
          </a:p>
          <a:p>
            <a:pPr marL="457200" indent="-457200">
              <a:spcAft>
                <a:spcPts val="2000"/>
              </a:spcAft>
              <a:buFont typeface="Wingdings" pitchFamily="2" charset="2"/>
              <a:buChar char="§"/>
            </a:pPr>
            <a:r>
              <a:rPr lang="en-AU" sz="2000" b="1" dirty="0"/>
              <a:t>Tajikistan</a:t>
            </a:r>
            <a:r>
              <a:rPr lang="en-AU" sz="2000" dirty="0"/>
              <a:t> - requires IXPs to have a data transmission license and register to pay taxes.</a:t>
            </a:r>
          </a:p>
          <a:p>
            <a:pPr marL="457200" indent="-457200">
              <a:spcAft>
                <a:spcPts val="2000"/>
              </a:spcAft>
              <a:buFont typeface="Wingdings" pitchFamily="2" charset="2"/>
              <a:buChar char="§"/>
            </a:pPr>
            <a:r>
              <a:rPr lang="en-AU" sz="2000" b="1" dirty="0"/>
              <a:t>Turkmenistan</a:t>
            </a:r>
            <a:r>
              <a:rPr lang="en-AU" sz="2000" dirty="0"/>
              <a:t> - some licensing is required in Turkmenistan and specific details are still being researched.</a:t>
            </a:r>
          </a:p>
          <a:p>
            <a:pPr marL="457200" indent="-457200">
              <a:spcAft>
                <a:spcPts val="2000"/>
              </a:spcAft>
              <a:buFont typeface="Wingdings" pitchFamily="2" charset="2"/>
              <a:buChar char="§"/>
            </a:pPr>
            <a:r>
              <a:rPr lang="en-AU" sz="2000" b="1" dirty="0"/>
              <a:t>Uzbekistan</a:t>
            </a:r>
            <a:r>
              <a:rPr lang="en-AU" sz="2000" dirty="0"/>
              <a:t> - requires IXPs to get an ISP license and all equipment purchases must meet certification requirements.</a:t>
            </a:r>
          </a:p>
          <a:p>
            <a:pPr marL="457200" indent="-457200">
              <a:spcAft>
                <a:spcPts val="2000"/>
              </a:spcAft>
              <a:buFont typeface="Wingdings" pitchFamily="2" charset="2"/>
              <a:buChar char="§"/>
            </a:pPr>
            <a:r>
              <a:rPr lang="en-AU" sz="2000" b="1" dirty="0"/>
              <a:t>Western European countries </a:t>
            </a:r>
            <a:r>
              <a:rPr lang="en-AU" sz="2000" dirty="0"/>
              <a:t>- no licences or requirements to start an IXP.</a:t>
            </a:r>
          </a:p>
        </p:txBody>
      </p:sp>
    </p:spTree>
    <p:extLst>
      <p:ext uri="{BB962C8B-B14F-4D97-AF65-F5344CB8AC3E}">
        <p14:creationId xmlns:p14="http://schemas.microsoft.com/office/powerpoint/2010/main" val="1939029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40000" y="3229483"/>
            <a:ext cx="5715734" cy="1174552"/>
          </a:xfrm>
        </p:spPr>
        <p:txBody>
          <a:bodyPr/>
          <a:lstStyle/>
          <a:p>
            <a:endParaRPr lang="en-US" dirty="0"/>
          </a:p>
          <a:p>
            <a:endParaRPr lang="en-US" dirty="0"/>
          </a:p>
          <a:p>
            <a:endParaRPr lang="en-US" dirty="0"/>
          </a:p>
        </p:txBody>
      </p:sp>
      <p:sp>
        <p:nvSpPr>
          <p:cNvPr id="33796" name="Slide Number Placeholder 5"/>
          <p:cNvSpPr>
            <a:spLocks noGrp="1"/>
          </p:cNvSpPr>
          <p:nvPr>
            <p:ph type="sldNum" sz="quarter" idx="11"/>
          </p:nvPr>
        </p:nvSpPr>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797DCA1E-7B6B-C042-B29C-7C66D2614AAE}" type="slidenum">
              <a:rPr lang="uk-UA" altLang="en-US" smtClean="0">
                <a:solidFill>
                  <a:schemeClr val="bg1"/>
                </a:solidFill>
              </a:rPr>
              <a:pPr/>
              <a:t>6</a:t>
            </a:fld>
            <a:endParaRPr lang="uk-UA" altLang="en-US">
              <a:solidFill>
                <a:schemeClr val="bg1"/>
              </a:solidFill>
            </a:endParaRPr>
          </a:p>
        </p:txBody>
      </p:sp>
      <p:sp>
        <p:nvSpPr>
          <p:cNvPr id="2" name="Title 1"/>
          <p:cNvSpPr>
            <a:spLocks noGrp="1"/>
          </p:cNvSpPr>
          <p:nvPr>
            <p:ph type="ctrTitle"/>
          </p:nvPr>
        </p:nvSpPr>
        <p:spPr>
          <a:xfrm>
            <a:off x="532058" y="577041"/>
            <a:ext cx="11127883" cy="768224"/>
          </a:xfrm>
        </p:spPr>
        <p:txBody>
          <a:bodyPr/>
          <a:lstStyle/>
          <a:p>
            <a:r>
              <a:rPr lang="en-US" sz="4000" dirty="0"/>
              <a:t>Legal requirements for interconnecting networks</a:t>
            </a:r>
          </a:p>
        </p:txBody>
      </p:sp>
      <p:sp>
        <p:nvSpPr>
          <p:cNvPr id="4" name="Content Placeholder 24">
            <a:extLst>
              <a:ext uri="{FF2B5EF4-FFF2-40B4-BE49-F238E27FC236}">
                <a16:creationId xmlns:a16="http://schemas.microsoft.com/office/drawing/2014/main" id="{2D83467B-BDFB-CE00-05CB-5F470B4F8661}"/>
              </a:ext>
            </a:extLst>
          </p:cNvPr>
          <p:cNvSpPr txBox="1">
            <a:spLocks/>
          </p:cNvSpPr>
          <p:nvPr/>
        </p:nvSpPr>
        <p:spPr>
          <a:xfrm>
            <a:off x="540000" y="1516523"/>
            <a:ext cx="11127883" cy="4654281"/>
          </a:xfrm>
          <a:prstGeom prst="rect">
            <a:avLst/>
          </a:prstGeom>
        </p:spPr>
        <p:txBody>
          <a:bodyPr vert="horz" wrap="square" lIns="0" tIns="0" rIns="0" bIns="0" rtlCol="0" anchor="t" anchorCtr="0">
            <a:noAutofit/>
          </a:bodyPr>
          <a:lstStyle>
            <a:lvl1pPr algn="l" rtl="0" eaLnBrk="1" fontAlgn="base" hangingPunct="1">
              <a:lnSpc>
                <a:spcPct val="106000"/>
              </a:lnSpc>
              <a:spcBef>
                <a:spcPct val="0"/>
              </a:spcBef>
              <a:spcAft>
                <a:spcPts val="1200"/>
              </a:spcAft>
              <a:buFont typeface="Arial" charset="0"/>
              <a:defRPr lang="en-GB" sz="2400" kern="1200" spc="20" dirty="0">
                <a:solidFill>
                  <a:srgbClr val="EEF2EC"/>
                </a:solidFill>
                <a:latin typeface="+mn-lt"/>
                <a:ea typeface="+mj-ea"/>
                <a:cs typeface="+mj-cs"/>
              </a:defRPr>
            </a:lvl1pPr>
            <a:lvl2pPr algn="l" rtl="0" eaLnBrk="1" fontAlgn="base" hangingPunct="1">
              <a:lnSpc>
                <a:spcPct val="113000"/>
              </a:lnSpc>
              <a:spcBef>
                <a:spcPct val="0"/>
              </a:spcBef>
              <a:spcAft>
                <a:spcPct val="0"/>
              </a:spcAft>
              <a:buFont typeface=".AppleSystemUIFont" charset="0"/>
              <a:defRPr sz="1800" kern="1200" spc="20">
                <a:solidFill>
                  <a:schemeClr val="tx1"/>
                </a:solidFill>
                <a:latin typeface="+mn-lt"/>
                <a:ea typeface="ＭＳ Ｐゴシック" charset="-128"/>
                <a:cs typeface="+mn-cs"/>
              </a:defRPr>
            </a:lvl2pPr>
            <a:lvl3pPr marL="270000" indent="-270000" algn="l" rtl="0" eaLnBrk="1" fontAlgn="base" hangingPunct="1">
              <a:lnSpc>
                <a:spcPct val="113000"/>
              </a:lnSpc>
              <a:spcBef>
                <a:spcPct val="0"/>
              </a:spcBef>
              <a:spcAft>
                <a:spcPts val="0"/>
              </a:spcAft>
              <a:buSzPct val="72000"/>
              <a:buFont typeface=".AppleSystemUIFont" charset="0"/>
              <a:buChar char="—"/>
              <a:defRPr sz="1800" kern="1200" spc="20">
                <a:solidFill>
                  <a:schemeClr val="tx1"/>
                </a:solidFill>
                <a:latin typeface="+mn-lt"/>
                <a:ea typeface="ＭＳ Ｐゴシック" charset="-128"/>
                <a:cs typeface="+mn-cs"/>
              </a:defRPr>
            </a:lvl3pPr>
            <a:lvl4pPr marL="556650" indent="-233925" algn="l" rtl="0" eaLnBrk="1" fontAlgn="base" hangingPunct="1">
              <a:lnSpc>
                <a:spcPct val="113000"/>
              </a:lnSpc>
              <a:spcBef>
                <a:spcPct val="0"/>
              </a:spcBef>
              <a:spcAft>
                <a:spcPct val="0"/>
              </a:spcAft>
              <a:buSzPct val="90000"/>
              <a:buFont typeface=".AppleSystemUIFont" charset="0"/>
              <a:buChar char="–"/>
              <a:defRPr sz="1800" kern="1200" spc="20">
                <a:solidFill>
                  <a:schemeClr val="tx1"/>
                </a:solidFill>
                <a:latin typeface="+mn-lt"/>
                <a:ea typeface="ＭＳ Ｐゴシック" charset="-128"/>
                <a:cs typeface="+mn-cs"/>
              </a:defRPr>
            </a:lvl4pPr>
            <a:lvl5pPr marL="772650" indent="-197925" algn="l" rtl="0" eaLnBrk="1" fontAlgn="base" hangingPunct="1">
              <a:lnSpc>
                <a:spcPct val="113000"/>
              </a:lnSpc>
              <a:spcBef>
                <a:spcPct val="0"/>
              </a:spcBef>
              <a:spcAft>
                <a:spcPts val="1500"/>
              </a:spcAft>
              <a:buSzPct val="75000"/>
              <a:buFont typeface="Arial" charset="0"/>
              <a:buChar char="•"/>
              <a:defRPr sz="1800" kern="1200" spc="2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spcAft>
                <a:spcPts val="2000"/>
              </a:spcAft>
              <a:buFont typeface="Wingdings" pitchFamily="2" charset="2"/>
              <a:buChar char="§"/>
            </a:pPr>
            <a:r>
              <a:rPr lang="en-AU" sz="2000" b="1" dirty="0"/>
              <a:t>Kazakhstan</a:t>
            </a:r>
            <a:r>
              <a:rPr lang="en-AU" sz="2000" dirty="0"/>
              <a:t> - networks must interconnect through the Government Technical Services (GTS).</a:t>
            </a:r>
            <a:endParaRPr lang="en-AU" sz="2000" b="1" dirty="0"/>
          </a:p>
          <a:p>
            <a:pPr marL="457200" indent="-457200">
              <a:spcAft>
                <a:spcPts val="2000"/>
              </a:spcAft>
              <a:buFont typeface="Wingdings" pitchFamily="2" charset="2"/>
              <a:buChar char="§"/>
            </a:pPr>
            <a:r>
              <a:rPr lang="en-AU" sz="2000" b="1" dirty="0"/>
              <a:t>Kyrgyzstan</a:t>
            </a:r>
            <a:r>
              <a:rPr lang="en-AU" sz="2000" dirty="0"/>
              <a:t> - no special laws but there is a regulation about interconnection with mobile cellular data providers which is being researched.</a:t>
            </a:r>
          </a:p>
          <a:p>
            <a:pPr marL="457200" indent="-457200">
              <a:spcAft>
                <a:spcPts val="2000"/>
              </a:spcAft>
              <a:buFont typeface="Wingdings" pitchFamily="2" charset="2"/>
              <a:buChar char="§"/>
            </a:pPr>
            <a:r>
              <a:rPr lang="en-AU" sz="2000" b="1" dirty="0"/>
              <a:t>Tajikistan</a:t>
            </a:r>
            <a:r>
              <a:rPr lang="en-AU" sz="2000" dirty="0"/>
              <a:t> - Almost all telecom operators are peered with each other and agreements are registered with the government communications service. There are open questions on what they mean by peering and whether peering is settlement free.</a:t>
            </a:r>
          </a:p>
          <a:p>
            <a:pPr marL="457200" indent="-457200">
              <a:spcAft>
                <a:spcPts val="2000"/>
              </a:spcAft>
              <a:buFont typeface="Wingdings" pitchFamily="2" charset="2"/>
              <a:buChar char="§"/>
            </a:pPr>
            <a:r>
              <a:rPr lang="en-AU" sz="2000" b="1" dirty="0"/>
              <a:t>Turkmenistan</a:t>
            </a:r>
            <a:r>
              <a:rPr lang="en-AU" sz="2000" dirty="0"/>
              <a:t> - We believe rules are defined by the regulator and approved by the responsible ministry but specific details regarding the full scope of interconnection regulation are unclear.</a:t>
            </a:r>
          </a:p>
          <a:p>
            <a:pPr marL="457200" indent="-457200">
              <a:spcAft>
                <a:spcPts val="2000"/>
              </a:spcAft>
              <a:buFont typeface="Wingdings" pitchFamily="2" charset="2"/>
              <a:buChar char="§"/>
            </a:pPr>
            <a:r>
              <a:rPr lang="en-AU" sz="2000" b="1" dirty="0"/>
              <a:t>Uzbekistan</a:t>
            </a:r>
            <a:r>
              <a:rPr lang="en-AU" sz="2000" dirty="0"/>
              <a:t> - requires networks to submit peering requests to the State Cyber Security office but details on whether this is a registration or an approval are not clear.</a:t>
            </a:r>
          </a:p>
        </p:txBody>
      </p:sp>
    </p:spTree>
    <p:extLst>
      <p:ext uri="{BB962C8B-B14F-4D97-AF65-F5344CB8AC3E}">
        <p14:creationId xmlns:p14="http://schemas.microsoft.com/office/powerpoint/2010/main" val="2237629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40000" y="3229483"/>
            <a:ext cx="5715734" cy="1174552"/>
          </a:xfrm>
        </p:spPr>
        <p:txBody>
          <a:bodyPr/>
          <a:lstStyle/>
          <a:p>
            <a:endParaRPr lang="en-US" dirty="0"/>
          </a:p>
          <a:p>
            <a:endParaRPr lang="en-US" dirty="0"/>
          </a:p>
          <a:p>
            <a:endParaRPr lang="en-US" dirty="0"/>
          </a:p>
        </p:txBody>
      </p:sp>
      <p:sp>
        <p:nvSpPr>
          <p:cNvPr id="33796" name="Slide Number Placeholder 5"/>
          <p:cNvSpPr>
            <a:spLocks noGrp="1"/>
          </p:cNvSpPr>
          <p:nvPr>
            <p:ph type="sldNum" sz="quarter" idx="11"/>
          </p:nvPr>
        </p:nvSpPr>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797DCA1E-7B6B-C042-B29C-7C66D2614AAE}" type="slidenum">
              <a:rPr lang="uk-UA" altLang="en-US" smtClean="0">
                <a:solidFill>
                  <a:schemeClr val="bg1"/>
                </a:solidFill>
              </a:rPr>
              <a:pPr/>
              <a:t>7</a:t>
            </a:fld>
            <a:endParaRPr lang="uk-UA" altLang="en-US">
              <a:solidFill>
                <a:schemeClr val="bg1"/>
              </a:solidFill>
            </a:endParaRPr>
          </a:p>
        </p:txBody>
      </p:sp>
      <p:sp>
        <p:nvSpPr>
          <p:cNvPr id="2" name="Title 1"/>
          <p:cNvSpPr>
            <a:spLocks noGrp="1"/>
          </p:cNvSpPr>
          <p:nvPr>
            <p:ph type="ctrTitle"/>
          </p:nvPr>
        </p:nvSpPr>
        <p:spPr>
          <a:xfrm>
            <a:off x="532058" y="577041"/>
            <a:ext cx="11127883" cy="768224"/>
          </a:xfrm>
        </p:spPr>
        <p:txBody>
          <a:bodyPr/>
          <a:lstStyle/>
          <a:p>
            <a:r>
              <a:rPr lang="en-US" sz="4000" dirty="0"/>
              <a:t>What kinds of network may interconnect?</a:t>
            </a:r>
          </a:p>
        </p:txBody>
      </p:sp>
      <p:sp>
        <p:nvSpPr>
          <p:cNvPr id="4" name="Content Placeholder 24">
            <a:extLst>
              <a:ext uri="{FF2B5EF4-FFF2-40B4-BE49-F238E27FC236}">
                <a16:creationId xmlns:a16="http://schemas.microsoft.com/office/drawing/2014/main" id="{2D83467B-BDFB-CE00-05CB-5F470B4F8661}"/>
              </a:ext>
            </a:extLst>
          </p:cNvPr>
          <p:cNvSpPr txBox="1">
            <a:spLocks/>
          </p:cNvSpPr>
          <p:nvPr/>
        </p:nvSpPr>
        <p:spPr>
          <a:xfrm>
            <a:off x="540000" y="1516523"/>
            <a:ext cx="11127883" cy="4654281"/>
          </a:xfrm>
          <a:prstGeom prst="rect">
            <a:avLst/>
          </a:prstGeom>
        </p:spPr>
        <p:txBody>
          <a:bodyPr vert="horz" wrap="square" lIns="0" tIns="0" rIns="0" bIns="0" rtlCol="0" anchor="t" anchorCtr="0">
            <a:noAutofit/>
          </a:bodyPr>
          <a:lstStyle>
            <a:lvl1pPr algn="l" rtl="0" eaLnBrk="1" fontAlgn="base" hangingPunct="1">
              <a:lnSpc>
                <a:spcPct val="106000"/>
              </a:lnSpc>
              <a:spcBef>
                <a:spcPct val="0"/>
              </a:spcBef>
              <a:spcAft>
                <a:spcPts val="1200"/>
              </a:spcAft>
              <a:buFont typeface="Arial" charset="0"/>
              <a:defRPr lang="en-GB" sz="2400" kern="1200" spc="20" dirty="0">
                <a:solidFill>
                  <a:srgbClr val="EEF2EC"/>
                </a:solidFill>
                <a:latin typeface="+mn-lt"/>
                <a:ea typeface="+mj-ea"/>
                <a:cs typeface="+mj-cs"/>
              </a:defRPr>
            </a:lvl1pPr>
            <a:lvl2pPr algn="l" rtl="0" eaLnBrk="1" fontAlgn="base" hangingPunct="1">
              <a:lnSpc>
                <a:spcPct val="113000"/>
              </a:lnSpc>
              <a:spcBef>
                <a:spcPct val="0"/>
              </a:spcBef>
              <a:spcAft>
                <a:spcPct val="0"/>
              </a:spcAft>
              <a:buFont typeface=".AppleSystemUIFont" charset="0"/>
              <a:defRPr sz="1800" kern="1200" spc="20">
                <a:solidFill>
                  <a:schemeClr val="tx1"/>
                </a:solidFill>
                <a:latin typeface="+mn-lt"/>
                <a:ea typeface="ＭＳ Ｐゴシック" charset="-128"/>
                <a:cs typeface="+mn-cs"/>
              </a:defRPr>
            </a:lvl2pPr>
            <a:lvl3pPr marL="270000" indent="-270000" algn="l" rtl="0" eaLnBrk="1" fontAlgn="base" hangingPunct="1">
              <a:lnSpc>
                <a:spcPct val="113000"/>
              </a:lnSpc>
              <a:spcBef>
                <a:spcPct val="0"/>
              </a:spcBef>
              <a:spcAft>
                <a:spcPts val="0"/>
              </a:spcAft>
              <a:buSzPct val="72000"/>
              <a:buFont typeface=".AppleSystemUIFont" charset="0"/>
              <a:buChar char="—"/>
              <a:defRPr sz="1800" kern="1200" spc="20">
                <a:solidFill>
                  <a:schemeClr val="tx1"/>
                </a:solidFill>
                <a:latin typeface="+mn-lt"/>
                <a:ea typeface="ＭＳ Ｐゴシック" charset="-128"/>
                <a:cs typeface="+mn-cs"/>
              </a:defRPr>
            </a:lvl3pPr>
            <a:lvl4pPr marL="556650" indent="-233925" algn="l" rtl="0" eaLnBrk="1" fontAlgn="base" hangingPunct="1">
              <a:lnSpc>
                <a:spcPct val="113000"/>
              </a:lnSpc>
              <a:spcBef>
                <a:spcPct val="0"/>
              </a:spcBef>
              <a:spcAft>
                <a:spcPct val="0"/>
              </a:spcAft>
              <a:buSzPct val="90000"/>
              <a:buFont typeface=".AppleSystemUIFont" charset="0"/>
              <a:buChar char="–"/>
              <a:defRPr sz="1800" kern="1200" spc="20">
                <a:solidFill>
                  <a:schemeClr val="tx1"/>
                </a:solidFill>
                <a:latin typeface="+mn-lt"/>
                <a:ea typeface="ＭＳ Ｐゴシック" charset="-128"/>
                <a:cs typeface="+mn-cs"/>
              </a:defRPr>
            </a:lvl4pPr>
            <a:lvl5pPr marL="772650" indent="-197925" algn="l" rtl="0" eaLnBrk="1" fontAlgn="base" hangingPunct="1">
              <a:lnSpc>
                <a:spcPct val="113000"/>
              </a:lnSpc>
              <a:spcBef>
                <a:spcPct val="0"/>
              </a:spcBef>
              <a:spcAft>
                <a:spcPts val="1500"/>
              </a:spcAft>
              <a:buSzPct val="75000"/>
              <a:buFont typeface="Arial" charset="0"/>
              <a:buChar char="•"/>
              <a:defRPr sz="1800" kern="1200" spc="2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spcAft>
                <a:spcPts val="2000"/>
              </a:spcAft>
              <a:buFont typeface="Wingdings" pitchFamily="2" charset="2"/>
              <a:buChar char="§"/>
            </a:pPr>
            <a:r>
              <a:rPr lang="en-AU" sz="2200" b="1" dirty="0"/>
              <a:t>Kazakhstan - </a:t>
            </a:r>
            <a:r>
              <a:rPr lang="en-AU" sz="2200" dirty="0"/>
              <a:t>no restrictions.</a:t>
            </a:r>
          </a:p>
          <a:p>
            <a:pPr marL="457200" indent="-457200">
              <a:spcAft>
                <a:spcPts val="2000"/>
              </a:spcAft>
              <a:buFont typeface="Wingdings" pitchFamily="2" charset="2"/>
              <a:buChar char="§"/>
            </a:pPr>
            <a:r>
              <a:rPr lang="en-AU" sz="2200" b="1" dirty="0"/>
              <a:t>Kyrgyzstan - </a:t>
            </a:r>
            <a:r>
              <a:rPr lang="en-AU" sz="2200" dirty="0"/>
              <a:t>allows licensed networks to interconnect.</a:t>
            </a:r>
          </a:p>
          <a:p>
            <a:pPr marL="457200" indent="-457200">
              <a:spcAft>
                <a:spcPts val="2000"/>
              </a:spcAft>
              <a:buFont typeface="Wingdings" pitchFamily="2" charset="2"/>
              <a:buChar char="§"/>
            </a:pPr>
            <a:r>
              <a:rPr lang="en-AU" sz="2200" b="1" dirty="0"/>
              <a:t>Tajikistan -</a:t>
            </a:r>
            <a:r>
              <a:rPr lang="en-AU" sz="2200" dirty="0"/>
              <a:t> Large networks already have connections to CDNs, smaller networks connect to them via the larger networks.</a:t>
            </a:r>
          </a:p>
          <a:p>
            <a:pPr marL="457200" indent="-457200">
              <a:spcAft>
                <a:spcPts val="2000"/>
              </a:spcAft>
              <a:buFont typeface="Wingdings" pitchFamily="2" charset="2"/>
              <a:buChar char="§"/>
            </a:pPr>
            <a:r>
              <a:rPr lang="en-AU" sz="2200" b="1" dirty="0"/>
              <a:t>Turkmenistan -</a:t>
            </a:r>
            <a:r>
              <a:rPr lang="en-AU" sz="2200" dirty="0"/>
              <a:t> no information available.</a:t>
            </a:r>
            <a:endParaRPr lang="en-AU" sz="2200" b="1" dirty="0"/>
          </a:p>
          <a:p>
            <a:pPr marL="457200" indent="-457200">
              <a:spcAft>
                <a:spcPts val="2000"/>
              </a:spcAft>
              <a:buFont typeface="Wingdings" pitchFamily="2" charset="2"/>
              <a:buChar char="§"/>
            </a:pPr>
            <a:r>
              <a:rPr lang="en-AU" sz="2200" b="1" dirty="0"/>
              <a:t>Uzbekistan –</a:t>
            </a:r>
            <a:r>
              <a:rPr lang="en-AU" sz="2200" dirty="0"/>
              <a:t> no restrictions.</a:t>
            </a:r>
          </a:p>
          <a:p>
            <a:pPr marL="457200" indent="-457200">
              <a:spcAft>
                <a:spcPts val="2000"/>
              </a:spcAft>
              <a:buFont typeface="Wingdings" pitchFamily="2" charset="2"/>
              <a:buChar char="§"/>
            </a:pPr>
            <a:endParaRPr lang="en-AU" sz="2200" dirty="0"/>
          </a:p>
          <a:p>
            <a:pPr marL="457200" indent="-457200">
              <a:spcAft>
                <a:spcPts val="2000"/>
              </a:spcAft>
              <a:buFont typeface="Wingdings" pitchFamily="2" charset="2"/>
              <a:buChar char="§"/>
            </a:pPr>
            <a:r>
              <a:rPr lang="en-AU" sz="2200" b="1" dirty="0"/>
              <a:t>Western European countries </a:t>
            </a:r>
            <a:r>
              <a:rPr lang="en-AU" sz="2200" dirty="0"/>
              <a:t>– no restrictions.</a:t>
            </a:r>
          </a:p>
        </p:txBody>
      </p:sp>
    </p:spTree>
    <p:extLst>
      <p:ext uri="{BB962C8B-B14F-4D97-AF65-F5344CB8AC3E}">
        <p14:creationId xmlns:p14="http://schemas.microsoft.com/office/powerpoint/2010/main" val="258412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40000" y="3229483"/>
            <a:ext cx="5715734" cy="1174552"/>
          </a:xfrm>
        </p:spPr>
        <p:txBody>
          <a:bodyPr/>
          <a:lstStyle/>
          <a:p>
            <a:endParaRPr lang="en-US" dirty="0"/>
          </a:p>
          <a:p>
            <a:endParaRPr lang="en-US" dirty="0"/>
          </a:p>
          <a:p>
            <a:endParaRPr lang="en-US" dirty="0"/>
          </a:p>
        </p:txBody>
      </p:sp>
      <p:sp>
        <p:nvSpPr>
          <p:cNvPr id="33796" name="Slide Number Placeholder 5"/>
          <p:cNvSpPr>
            <a:spLocks noGrp="1"/>
          </p:cNvSpPr>
          <p:nvPr>
            <p:ph type="sldNum" sz="quarter" idx="11"/>
          </p:nvPr>
        </p:nvSpPr>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797DCA1E-7B6B-C042-B29C-7C66D2614AAE}" type="slidenum">
              <a:rPr lang="uk-UA" altLang="en-US" smtClean="0">
                <a:solidFill>
                  <a:schemeClr val="bg1"/>
                </a:solidFill>
              </a:rPr>
              <a:pPr/>
              <a:t>8</a:t>
            </a:fld>
            <a:endParaRPr lang="uk-UA" altLang="en-US">
              <a:solidFill>
                <a:schemeClr val="bg1"/>
              </a:solidFill>
            </a:endParaRPr>
          </a:p>
        </p:txBody>
      </p:sp>
      <p:sp>
        <p:nvSpPr>
          <p:cNvPr id="2" name="Title 1"/>
          <p:cNvSpPr>
            <a:spLocks noGrp="1"/>
          </p:cNvSpPr>
          <p:nvPr>
            <p:ph type="ctrTitle"/>
          </p:nvPr>
        </p:nvSpPr>
        <p:spPr>
          <a:xfrm>
            <a:off x="532058" y="577041"/>
            <a:ext cx="11127883" cy="768224"/>
          </a:xfrm>
        </p:spPr>
        <p:txBody>
          <a:bodyPr/>
          <a:lstStyle/>
          <a:p>
            <a:r>
              <a:rPr lang="en-US" sz="4000" dirty="0"/>
              <a:t>Are there any security laws applicable to IXPs?</a:t>
            </a:r>
          </a:p>
        </p:txBody>
      </p:sp>
      <p:sp>
        <p:nvSpPr>
          <p:cNvPr id="4" name="Content Placeholder 24">
            <a:extLst>
              <a:ext uri="{FF2B5EF4-FFF2-40B4-BE49-F238E27FC236}">
                <a16:creationId xmlns:a16="http://schemas.microsoft.com/office/drawing/2014/main" id="{2D83467B-BDFB-CE00-05CB-5F470B4F8661}"/>
              </a:ext>
            </a:extLst>
          </p:cNvPr>
          <p:cNvSpPr txBox="1">
            <a:spLocks/>
          </p:cNvSpPr>
          <p:nvPr/>
        </p:nvSpPr>
        <p:spPr>
          <a:xfrm>
            <a:off x="540000" y="1516523"/>
            <a:ext cx="11127883" cy="4654281"/>
          </a:xfrm>
          <a:prstGeom prst="rect">
            <a:avLst/>
          </a:prstGeom>
        </p:spPr>
        <p:txBody>
          <a:bodyPr vert="horz" wrap="square" lIns="0" tIns="0" rIns="0" bIns="0" rtlCol="0" anchor="t" anchorCtr="0">
            <a:noAutofit/>
          </a:bodyPr>
          <a:lstStyle>
            <a:lvl1pPr algn="l" rtl="0" eaLnBrk="1" fontAlgn="base" hangingPunct="1">
              <a:lnSpc>
                <a:spcPct val="106000"/>
              </a:lnSpc>
              <a:spcBef>
                <a:spcPct val="0"/>
              </a:spcBef>
              <a:spcAft>
                <a:spcPts val="1200"/>
              </a:spcAft>
              <a:buFont typeface="Arial" charset="0"/>
              <a:defRPr lang="en-GB" sz="2400" kern="1200" spc="20" dirty="0">
                <a:solidFill>
                  <a:srgbClr val="EEF2EC"/>
                </a:solidFill>
                <a:latin typeface="+mn-lt"/>
                <a:ea typeface="+mj-ea"/>
                <a:cs typeface="+mj-cs"/>
              </a:defRPr>
            </a:lvl1pPr>
            <a:lvl2pPr algn="l" rtl="0" eaLnBrk="1" fontAlgn="base" hangingPunct="1">
              <a:lnSpc>
                <a:spcPct val="113000"/>
              </a:lnSpc>
              <a:spcBef>
                <a:spcPct val="0"/>
              </a:spcBef>
              <a:spcAft>
                <a:spcPct val="0"/>
              </a:spcAft>
              <a:buFont typeface=".AppleSystemUIFont" charset="0"/>
              <a:defRPr sz="1800" kern="1200" spc="20">
                <a:solidFill>
                  <a:schemeClr val="tx1"/>
                </a:solidFill>
                <a:latin typeface="+mn-lt"/>
                <a:ea typeface="ＭＳ Ｐゴシック" charset="-128"/>
                <a:cs typeface="+mn-cs"/>
              </a:defRPr>
            </a:lvl2pPr>
            <a:lvl3pPr marL="270000" indent="-270000" algn="l" rtl="0" eaLnBrk="1" fontAlgn="base" hangingPunct="1">
              <a:lnSpc>
                <a:spcPct val="113000"/>
              </a:lnSpc>
              <a:spcBef>
                <a:spcPct val="0"/>
              </a:spcBef>
              <a:spcAft>
                <a:spcPts val="0"/>
              </a:spcAft>
              <a:buSzPct val="72000"/>
              <a:buFont typeface=".AppleSystemUIFont" charset="0"/>
              <a:buChar char="—"/>
              <a:defRPr sz="1800" kern="1200" spc="20">
                <a:solidFill>
                  <a:schemeClr val="tx1"/>
                </a:solidFill>
                <a:latin typeface="+mn-lt"/>
                <a:ea typeface="ＭＳ Ｐゴシック" charset="-128"/>
                <a:cs typeface="+mn-cs"/>
              </a:defRPr>
            </a:lvl3pPr>
            <a:lvl4pPr marL="556650" indent="-233925" algn="l" rtl="0" eaLnBrk="1" fontAlgn="base" hangingPunct="1">
              <a:lnSpc>
                <a:spcPct val="113000"/>
              </a:lnSpc>
              <a:spcBef>
                <a:spcPct val="0"/>
              </a:spcBef>
              <a:spcAft>
                <a:spcPct val="0"/>
              </a:spcAft>
              <a:buSzPct val="90000"/>
              <a:buFont typeface=".AppleSystemUIFont" charset="0"/>
              <a:buChar char="–"/>
              <a:defRPr sz="1800" kern="1200" spc="20">
                <a:solidFill>
                  <a:schemeClr val="tx1"/>
                </a:solidFill>
                <a:latin typeface="+mn-lt"/>
                <a:ea typeface="ＭＳ Ｐゴシック" charset="-128"/>
                <a:cs typeface="+mn-cs"/>
              </a:defRPr>
            </a:lvl4pPr>
            <a:lvl5pPr marL="772650" indent="-197925" algn="l" rtl="0" eaLnBrk="1" fontAlgn="base" hangingPunct="1">
              <a:lnSpc>
                <a:spcPct val="113000"/>
              </a:lnSpc>
              <a:spcBef>
                <a:spcPct val="0"/>
              </a:spcBef>
              <a:spcAft>
                <a:spcPts val="1500"/>
              </a:spcAft>
              <a:buSzPct val="75000"/>
              <a:buFont typeface="Arial" charset="0"/>
              <a:buChar char="•"/>
              <a:defRPr sz="1800" kern="1200" spc="2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Wingdings" pitchFamily="2" charset="2"/>
              <a:buChar char="§"/>
            </a:pPr>
            <a:r>
              <a:rPr lang="en-AU" sz="2200" b="1" dirty="0"/>
              <a:t>Kazakhstan - </a:t>
            </a:r>
            <a:r>
              <a:rPr lang="en-AU" sz="2200" dirty="0"/>
              <a:t>no specific laws, except monitoring implemented by GTS</a:t>
            </a:r>
          </a:p>
          <a:p>
            <a:pPr marL="457200" indent="-457200">
              <a:buFont typeface="Wingdings" pitchFamily="2" charset="2"/>
              <a:buChar char="§"/>
            </a:pPr>
            <a:r>
              <a:rPr lang="en-AU" sz="2200" b="1" dirty="0"/>
              <a:t>Kyrgyzstan – </a:t>
            </a:r>
            <a:r>
              <a:rPr lang="en-AU" sz="2200" dirty="0"/>
              <a:t>no specific laws, except general operational search instructions (2014) by state bodies are applicable to telecommunication and mobile operators.</a:t>
            </a:r>
          </a:p>
          <a:p>
            <a:pPr marL="457200" indent="-457200">
              <a:buFont typeface="Wingdings" pitchFamily="2" charset="2"/>
              <a:buChar char="§"/>
            </a:pPr>
            <a:r>
              <a:rPr lang="en-AU" sz="2200" b="1" dirty="0"/>
              <a:t>Tajikistan –</a:t>
            </a:r>
            <a:r>
              <a:rPr lang="en-AU" sz="2200" dirty="0"/>
              <a:t> peer-to-peer communications do not require security monitoring or content filtering. </a:t>
            </a:r>
          </a:p>
          <a:p>
            <a:pPr marL="457200" indent="-457200">
              <a:buFont typeface="Wingdings" pitchFamily="2" charset="2"/>
              <a:buChar char="§"/>
            </a:pPr>
            <a:r>
              <a:rPr lang="en-AU" sz="2200" b="1" dirty="0"/>
              <a:t>Turkmenistan –</a:t>
            </a:r>
            <a:r>
              <a:rPr lang="en-AU" sz="2200" dirty="0"/>
              <a:t> Communications Law (2010 amended 2014) relating to development of Internet and provision of Internet services.</a:t>
            </a:r>
            <a:endParaRPr lang="en-AU" sz="2200" b="1" dirty="0"/>
          </a:p>
          <a:p>
            <a:pPr marL="457200" indent="-457200">
              <a:spcAft>
                <a:spcPts val="2000"/>
              </a:spcAft>
              <a:buFont typeface="Wingdings" pitchFamily="2" charset="2"/>
              <a:buChar char="§"/>
            </a:pPr>
            <a:r>
              <a:rPr lang="en-AU" sz="2200" b="1" dirty="0"/>
              <a:t>Uzbekistan –</a:t>
            </a:r>
            <a:r>
              <a:rPr lang="en-AU" sz="2200" dirty="0"/>
              <a:t> No content filtering regulations. Regulations that are applicable “On regulation of the network interoperability of internet providers on the data transmission networks” (2004 last amended in 2021) and “On organisation of the use of technical means of the system for operational- search activities on the telecommunication networks of the Republic of Uzbekistan” (2006).</a:t>
            </a:r>
          </a:p>
          <a:p>
            <a:pPr marL="457200" indent="-457200">
              <a:spcAft>
                <a:spcPts val="2000"/>
              </a:spcAft>
              <a:buFont typeface="Wingdings" pitchFamily="2" charset="2"/>
              <a:buChar char="§"/>
            </a:pPr>
            <a:endParaRPr lang="en-AU" sz="2200" dirty="0"/>
          </a:p>
          <a:p>
            <a:pPr marL="457200" indent="-457200">
              <a:spcAft>
                <a:spcPts val="2000"/>
              </a:spcAft>
              <a:buFont typeface="Wingdings" pitchFamily="2" charset="2"/>
              <a:buChar char="§"/>
            </a:pPr>
            <a:r>
              <a:rPr lang="en-AU" sz="2200" b="1" dirty="0"/>
              <a:t>Western European countries </a:t>
            </a:r>
            <a:r>
              <a:rPr lang="en-AU" sz="2200" dirty="0"/>
              <a:t>– no restrictions.</a:t>
            </a:r>
          </a:p>
        </p:txBody>
      </p:sp>
    </p:spTree>
    <p:extLst>
      <p:ext uri="{BB962C8B-B14F-4D97-AF65-F5344CB8AC3E}">
        <p14:creationId xmlns:p14="http://schemas.microsoft.com/office/powerpoint/2010/main" val="3779803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40000" y="3229483"/>
            <a:ext cx="5715734" cy="1174552"/>
          </a:xfrm>
        </p:spPr>
        <p:txBody>
          <a:bodyPr/>
          <a:lstStyle/>
          <a:p>
            <a:endParaRPr lang="en-US" dirty="0"/>
          </a:p>
          <a:p>
            <a:endParaRPr lang="en-US" dirty="0"/>
          </a:p>
          <a:p>
            <a:endParaRPr lang="en-US" dirty="0"/>
          </a:p>
        </p:txBody>
      </p:sp>
      <p:sp>
        <p:nvSpPr>
          <p:cNvPr id="33796" name="Slide Number Placeholder 5"/>
          <p:cNvSpPr>
            <a:spLocks noGrp="1"/>
          </p:cNvSpPr>
          <p:nvPr>
            <p:ph type="sldNum" sz="quarter" idx="11"/>
          </p:nvPr>
        </p:nvSpPr>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797DCA1E-7B6B-C042-B29C-7C66D2614AAE}" type="slidenum">
              <a:rPr lang="uk-UA" altLang="en-US" smtClean="0">
                <a:solidFill>
                  <a:schemeClr val="bg1"/>
                </a:solidFill>
              </a:rPr>
              <a:pPr/>
              <a:t>9</a:t>
            </a:fld>
            <a:endParaRPr lang="uk-UA" altLang="en-US">
              <a:solidFill>
                <a:schemeClr val="bg1"/>
              </a:solidFill>
            </a:endParaRPr>
          </a:p>
        </p:txBody>
      </p:sp>
      <p:sp>
        <p:nvSpPr>
          <p:cNvPr id="2" name="Title 1"/>
          <p:cNvSpPr>
            <a:spLocks noGrp="1"/>
          </p:cNvSpPr>
          <p:nvPr>
            <p:ph type="ctrTitle"/>
          </p:nvPr>
        </p:nvSpPr>
        <p:spPr>
          <a:xfrm>
            <a:off x="532058" y="577041"/>
            <a:ext cx="11127883" cy="768224"/>
          </a:xfrm>
        </p:spPr>
        <p:txBody>
          <a:bodyPr/>
          <a:lstStyle/>
          <a:p>
            <a:r>
              <a:rPr lang="en-US" sz="4000" dirty="0"/>
              <a:t>Conclusions</a:t>
            </a:r>
          </a:p>
        </p:txBody>
      </p:sp>
      <p:sp>
        <p:nvSpPr>
          <p:cNvPr id="4" name="Content Placeholder 24">
            <a:extLst>
              <a:ext uri="{FF2B5EF4-FFF2-40B4-BE49-F238E27FC236}">
                <a16:creationId xmlns:a16="http://schemas.microsoft.com/office/drawing/2014/main" id="{2D83467B-BDFB-CE00-05CB-5F470B4F8661}"/>
              </a:ext>
            </a:extLst>
          </p:cNvPr>
          <p:cNvSpPr txBox="1">
            <a:spLocks/>
          </p:cNvSpPr>
          <p:nvPr/>
        </p:nvSpPr>
        <p:spPr>
          <a:xfrm>
            <a:off x="540000" y="1516523"/>
            <a:ext cx="11127883" cy="4654281"/>
          </a:xfrm>
          <a:prstGeom prst="rect">
            <a:avLst/>
          </a:prstGeom>
        </p:spPr>
        <p:txBody>
          <a:bodyPr vert="horz" wrap="square" lIns="0" tIns="0" rIns="0" bIns="0" rtlCol="0" anchor="t" anchorCtr="0">
            <a:noAutofit/>
          </a:bodyPr>
          <a:lstStyle>
            <a:lvl1pPr algn="l" rtl="0" eaLnBrk="1" fontAlgn="base" hangingPunct="1">
              <a:lnSpc>
                <a:spcPct val="106000"/>
              </a:lnSpc>
              <a:spcBef>
                <a:spcPct val="0"/>
              </a:spcBef>
              <a:spcAft>
                <a:spcPts val="1200"/>
              </a:spcAft>
              <a:buFont typeface="Arial" charset="0"/>
              <a:defRPr lang="en-GB" sz="2400" kern="1200" spc="20" dirty="0">
                <a:solidFill>
                  <a:srgbClr val="EEF2EC"/>
                </a:solidFill>
                <a:latin typeface="+mn-lt"/>
                <a:ea typeface="+mj-ea"/>
                <a:cs typeface="+mj-cs"/>
              </a:defRPr>
            </a:lvl1pPr>
            <a:lvl2pPr algn="l" rtl="0" eaLnBrk="1" fontAlgn="base" hangingPunct="1">
              <a:lnSpc>
                <a:spcPct val="113000"/>
              </a:lnSpc>
              <a:spcBef>
                <a:spcPct val="0"/>
              </a:spcBef>
              <a:spcAft>
                <a:spcPct val="0"/>
              </a:spcAft>
              <a:buFont typeface=".AppleSystemUIFont" charset="0"/>
              <a:defRPr sz="1800" kern="1200" spc="20">
                <a:solidFill>
                  <a:schemeClr val="tx1"/>
                </a:solidFill>
                <a:latin typeface="+mn-lt"/>
                <a:ea typeface="ＭＳ Ｐゴシック" charset="-128"/>
                <a:cs typeface="+mn-cs"/>
              </a:defRPr>
            </a:lvl2pPr>
            <a:lvl3pPr marL="270000" indent="-270000" algn="l" rtl="0" eaLnBrk="1" fontAlgn="base" hangingPunct="1">
              <a:lnSpc>
                <a:spcPct val="113000"/>
              </a:lnSpc>
              <a:spcBef>
                <a:spcPct val="0"/>
              </a:spcBef>
              <a:spcAft>
                <a:spcPts val="0"/>
              </a:spcAft>
              <a:buSzPct val="72000"/>
              <a:buFont typeface=".AppleSystemUIFont" charset="0"/>
              <a:buChar char="—"/>
              <a:defRPr sz="1800" kern="1200" spc="20">
                <a:solidFill>
                  <a:schemeClr val="tx1"/>
                </a:solidFill>
                <a:latin typeface="+mn-lt"/>
                <a:ea typeface="ＭＳ Ｐゴシック" charset="-128"/>
                <a:cs typeface="+mn-cs"/>
              </a:defRPr>
            </a:lvl3pPr>
            <a:lvl4pPr marL="556650" indent="-233925" algn="l" rtl="0" eaLnBrk="1" fontAlgn="base" hangingPunct="1">
              <a:lnSpc>
                <a:spcPct val="113000"/>
              </a:lnSpc>
              <a:spcBef>
                <a:spcPct val="0"/>
              </a:spcBef>
              <a:spcAft>
                <a:spcPct val="0"/>
              </a:spcAft>
              <a:buSzPct val="90000"/>
              <a:buFont typeface=".AppleSystemUIFont" charset="0"/>
              <a:buChar char="–"/>
              <a:defRPr sz="1800" kern="1200" spc="20">
                <a:solidFill>
                  <a:schemeClr val="tx1"/>
                </a:solidFill>
                <a:latin typeface="+mn-lt"/>
                <a:ea typeface="ＭＳ Ｐゴシック" charset="-128"/>
                <a:cs typeface="+mn-cs"/>
              </a:defRPr>
            </a:lvl4pPr>
            <a:lvl5pPr marL="772650" indent="-197925" algn="l" rtl="0" eaLnBrk="1" fontAlgn="base" hangingPunct="1">
              <a:lnSpc>
                <a:spcPct val="113000"/>
              </a:lnSpc>
              <a:spcBef>
                <a:spcPct val="0"/>
              </a:spcBef>
              <a:spcAft>
                <a:spcPts val="1500"/>
              </a:spcAft>
              <a:buSzPct val="75000"/>
              <a:buFont typeface="Arial" charset="0"/>
              <a:buChar char="•"/>
              <a:defRPr sz="1800" kern="1200" spc="2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spcAft>
                <a:spcPts val="2000"/>
              </a:spcAft>
              <a:buFont typeface="Wingdings" pitchFamily="2" charset="2"/>
              <a:buChar char="§"/>
            </a:pPr>
            <a:r>
              <a:rPr lang="en-AU" dirty="0"/>
              <a:t>Central Asian countries apply different approaches to the regulation of IXPs and interconnection.</a:t>
            </a:r>
          </a:p>
          <a:p>
            <a:pPr marL="457200" indent="-457200">
              <a:spcAft>
                <a:spcPts val="2000"/>
              </a:spcAft>
              <a:buFont typeface="Wingdings" pitchFamily="2" charset="2"/>
              <a:buChar char="§"/>
            </a:pPr>
            <a:r>
              <a:rPr lang="en-AU" dirty="0"/>
              <a:t>There are still gaps in our knowledge.</a:t>
            </a:r>
          </a:p>
          <a:p>
            <a:pPr marL="457200" indent="-457200">
              <a:spcAft>
                <a:spcPts val="2000"/>
              </a:spcAft>
              <a:buFont typeface="Wingdings" pitchFamily="2" charset="2"/>
              <a:buChar char="§"/>
            </a:pPr>
            <a:r>
              <a:rPr lang="en-AU" dirty="0"/>
              <a:t>Even where information is available it does not always tell the whole story.</a:t>
            </a:r>
          </a:p>
          <a:p>
            <a:pPr marL="457200" indent="-457200">
              <a:spcAft>
                <a:spcPts val="2000"/>
              </a:spcAft>
              <a:buFont typeface="Wingdings" pitchFamily="2" charset="2"/>
              <a:buChar char="§"/>
            </a:pPr>
            <a:r>
              <a:rPr lang="en-AU" dirty="0"/>
              <a:t>Additional research is needed and we welcome input.</a:t>
            </a:r>
          </a:p>
          <a:p>
            <a:pPr marL="457200" indent="-457200">
              <a:spcAft>
                <a:spcPts val="2000"/>
              </a:spcAft>
              <a:buFont typeface="Wingdings" pitchFamily="2" charset="2"/>
              <a:buChar char="§"/>
            </a:pPr>
            <a:endParaRPr lang="en-AU" sz="2200" b="1" dirty="0"/>
          </a:p>
          <a:p>
            <a:pPr marL="457200" indent="-457200">
              <a:spcAft>
                <a:spcPts val="2000"/>
              </a:spcAft>
              <a:buFont typeface="Wingdings" pitchFamily="2" charset="2"/>
              <a:buChar char="§"/>
            </a:pPr>
            <a:endParaRPr lang="en-AU" sz="2200" b="1" dirty="0"/>
          </a:p>
          <a:p>
            <a:pPr marL="457200" indent="-457200">
              <a:spcAft>
                <a:spcPts val="2000"/>
              </a:spcAft>
              <a:buFont typeface="Wingdings" pitchFamily="2" charset="2"/>
              <a:buChar char="§"/>
            </a:pPr>
            <a:endParaRPr lang="en-AU" sz="2200" b="1" dirty="0"/>
          </a:p>
        </p:txBody>
      </p:sp>
    </p:spTree>
    <p:extLst>
      <p:ext uri="{BB962C8B-B14F-4D97-AF65-F5344CB8AC3E}">
        <p14:creationId xmlns:p14="http://schemas.microsoft.com/office/powerpoint/2010/main" val="3919255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ISOC - Blue template">
  <a:themeElements>
    <a:clrScheme name="01-ISOC-Blue">
      <a:dk1>
        <a:srgbClr val="0C1C2C"/>
      </a:dk1>
      <a:lt1>
        <a:srgbClr val="EEF2EC"/>
      </a:lt1>
      <a:dk2>
        <a:srgbClr val="3A82E4"/>
      </a:dk2>
      <a:lt2>
        <a:srgbClr val="DEDAD0"/>
      </a:lt2>
      <a:accent1>
        <a:srgbClr val="24366E"/>
      </a:accent1>
      <a:accent2>
        <a:srgbClr val="3A82E4"/>
      </a:accent2>
      <a:accent3>
        <a:srgbClr val="40B2A4"/>
      </a:accent3>
      <a:accent4>
        <a:srgbClr val="7E245C"/>
      </a:accent4>
      <a:accent5>
        <a:srgbClr val="D25238"/>
      </a:accent5>
      <a:accent6>
        <a:srgbClr val="EECA4A"/>
      </a:accent6>
      <a:hlink>
        <a:srgbClr val="0C1C2C"/>
      </a:hlink>
      <a:folHlink>
        <a:srgbClr val="0C1C2C"/>
      </a:folHlink>
    </a:clrScheme>
    <a:fontScheme name="Office 2">
      <a:majorFont>
        <a:latin typeface="Hind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ind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_Template_2016-08-01_EN_FINAL_v01" id="{A54EDF76-BC50-A141-919C-AAA078EF3472}" vid="{A822C970-8AC5-F64D-9031-5FB6A741FE2F}"/>
    </a:ext>
  </a:extLst>
</a:theme>
</file>

<file path=ppt/theme/theme2.xml><?xml version="1.0" encoding="utf-8"?>
<a:theme xmlns:a="http://schemas.openxmlformats.org/drawingml/2006/main" name="ISOC - Green template">
  <a:themeElements>
    <a:clrScheme name="01-ISOC-Green">
      <a:dk1>
        <a:srgbClr val="0C1C2C"/>
      </a:dk1>
      <a:lt1>
        <a:srgbClr val="EEF2EC"/>
      </a:lt1>
      <a:dk2>
        <a:srgbClr val="40B2A4"/>
      </a:dk2>
      <a:lt2>
        <a:srgbClr val="DEDAD0"/>
      </a:lt2>
      <a:accent1>
        <a:srgbClr val="24366E"/>
      </a:accent1>
      <a:accent2>
        <a:srgbClr val="3A82E4"/>
      </a:accent2>
      <a:accent3>
        <a:srgbClr val="40B2A4"/>
      </a:accent3>
      <a:accent4>
        <a:srgbClr val="7E245C"/>
      </a:accent4>
      <a:accent5>
        <a:srgbClr val="D25238"/>
      </a:accent5>
      <a:accent6>
        <a:srgbClr val="EECA4A"/>
      </a:accent6>
      <a:hlink>
        <a:srgbClr val="0C1C2C"/>
      </a:hlink>
      <a:folHlink>
        <a:srgbClr val="0C1C2C"/>
      </a:folHlink>
    </a:clrScheme>
    <a:fontScheme name="Office 2">
      <a:majorFont>
        <a:latin typeface="Hind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ind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Template_2016-08-01_EN_FINAL_v01" id="{A54EDF76-BC50-A141-919C-AAA078EF3472}" vid="{601FD1F2-0986-124C-93D2-021F5AF625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MANRS Revisited</Template>
  <TotalTime>54538</TotalTime>
  <Words>762</Words>
  <Application>Microsoft Macintosh PowerPoint</Application>
  <PresentationFormat>Widescreen</PresentationFormat>
  <Paragraphs>86</Paragraphs>
  <Slides>10</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.AppleSystemUIFont</vt:lpstr>
      <vt:lpstr>Arial</vt:lpstr>
      <vt:lpstr>Calibri</vt:lpstr>
      <vt:lpstr>Hind Light</vt:lpstr>
      <vt:lpstr>Hind Medium</vt:lpstr>
      <vt:lpstr>Wingdings</vt:lpstr>
      <vt:lpstr>ISOC - Blue template</vt:lpstr>
      <vt:lpstr>ISOC - Green template</vt:lpstr>
      <vt:lpstr>IXP Regulation in Central Asia</vt:lpstr>
      <vt:lpstr>Introduction</vt:lpstr>
      <vt:lpstr>IXP Map (courtesy of Euro-IX)</vt:lpstr>
      <vt:lpstr>Laws or Regulations specifically for IXPs</vt:lpstr>
      <vt:lpstr>Requirements for establishing an IXP</vt:lpstr>
      <vt:lpstr>Legal requirements for interconnecting networks</vt:lpstr>
      <vt:lpstr>What kinds of network may interconnect?</vt:lpstr>
      <vt:lpstr>Are there any security laws applicable to IXPs?</vt:lpstr>
      <vt:lpstr>Conclusions</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MANRS</dc:title>
  <dc:creator>Megan Kruse</dc:creator>
  <cp:lastModifiedBy>Kevin Meynell</cp:lastModifiedBy>
  <cp:revision>345</cp:revision>
  <cp:lastPrinted>2019-07-31T04:51:32Z</cp:lastPrinted>
  <dcterms:created xsi:type="dcterms:W3CDTF">2017-09-12T16:56:16Z</dcterms:created>
  <dcterms:modified xsi:type="dcterms:W3CDTF">2022-11-09T20:31:26Z</dcterms:modified>
</cp:coreProperties>
</file>